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427" r:id="rId2"/>
    <p:sldId id="520" r:id="rId3"/>
    <p:sldId id="521" r:id="rId4"/>
    <p:sldId id="522" r:id="rId5"/>
    <p:sldId id="523" r:id="rId6"/>
    <p:sldId id="524" r:id="rId7"/>
    <p:sldId id="525" r:id="rId8"/>
    <p:sldId id="526" r:id="rId9"/>
    <p:sldId id="527" r:id="rId10"/>
    <p:sldId id="528" r:id="rId11"/>
    <p:sldId id="529" r:id="rId12"/>
    <p:sldId id="530" r:id="rId13"/>
    <p:sldId id="531" r:id="rId14"/>
    <p:sldId id="532"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067">
          <p15:clr>
            <a:srgbClr val="A4A3A4"/>
          </p15:clr>
        </p15:guide>
        <p15:guide id="2" pos="3742">
          <p15:clr>
            <a:srgbClr val="A4A3A4"/>
          </p15:clr>
        </p15:guide>
        <p15:guide id="3" pos="2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7BCE"/>
    <a:srgbClr val="2C6A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80" autoAdjust="0"/>
    <p:restoredTop sz="99681" autoAdjust="0"/>
  </p:normalViewPr>
  <p:slideViewPr>
    <p:cSldViewPr showGuides="1">
      <p:cViewPr varScale="1">
        <p:scale>
          <a:sx n="167" d="100"/>
          <a:sy n="167" d="100"/>
        </p:scale>
        <p:origin x="-120" y="-216"/>
      </p:cViewPr>
      <p:guideLst>
        <p:guide orient="horz" pos="3067"/>
        <p:guide pos="3742"/>
        <p:guide pos="295"/>
      </p:guideLst>
    </p:cSldViewPr>
  </p:slideViewPr>
  <p:notesTextViewPr>
    <p:cViewPr>
      <p:scale>
        <a:sx n="100" d="100"/>
        <a:sy n="100" d="100"/>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935F48E-A2D2-4F2F-99D8-A59AFD075FE7}" type="datetimeFigureOut">
              <a:rPr lang="en-IN" smtClean="0"/>
              <a:pPr/>
              <a:t>9/18/15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C445D2-CA46-46BE-A2E0-445301401182}" type="slidenum">
              <a:rPr lang="en-IN" smtClean="0"/>
              <a:pPr/>
              <a:t>‹#›</a:t>
            </a:fld>
            <a:endParaRPr lang="en-IN"/>
          </a:p>
        </p:txBody>
      </p:sp>
    </p:spTree>
    <p:extLst>
      <p:ext uri="{BB962C8B-B14F-4D97-AF65-F5344CB8AC3E}">
        <p14:creationId xmlns:p14="http://schemas.microsoft.com/office/powerpoint/2010/main" val="3547861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835" eaLnBrk="0" hangingPunct="0">
              <a:defRPr sz="2400">
                <a:solidFill>
                  <a:schemeClr val="tx1"/>
                </a:solidFill>
                <a:latin typeface="Arial" charset="0"/>
                <a:ea typeface="ＭＳ Ｐゴシック" charset="0"/>
                <a:cs typeface="ＭＳ Ｐゴシック" charset="0"/>
              </a:defRPr>
            </a:lvl1pPr>
            <a:lvl2pPr marL="730171" indent="-280835" defTabSz="915835" eaLnBrk="0" hangingPunct="0">
              <a:defRPr sz="2400">
                <a:solidFill>
                  <a:schemeClr val="tx1"/>
                </a:solidFill>
                <a:latin typeface="Arial" charset="0"/>
                <a:ea typeface="ＭＳ Ｐゴシック" charset="0"/>
              </a:defRPr>
            </a:lvl2pPr>
            <a:lvl3pPr marL="1123340" indent="-224668" defTabSz="915835" eaLnBrk="0" hangingPunct="0">
              <a:defRPr sz="2400">
                <a:solidFill>
                  <a:schemeClr val="tx1"/>
                </a:solidFill>
                <a:latin typeface="Arial" charset="0"/>
                <a:ea typeface="ＭＳ Ｐゴシック" charset="0"/>
              </a:defRPr>
            </a:lvl3pPr>
            <a:lvl4pPr marL="1572677" indent="-224668" defTabSz="915835" eaLnBrk="0" hangingPunct="0">
              <a:defRPr sz="2400">
                <a:solidFill>
                  <a:schemeClr val="tx1"/>
                </a:solidFill>
                <a:latin typeface="Arial" charset="0"/>
                <a:ea typeface="ＭＳ Ｐゴシック" charset="0"/>
              </a:defRPr>
            </a:lvl4pPr>
            <a:lvl5pPr marL="2022013" indent="-224668" defTabSz="915835" eaLnBrk="0" hangingPunct="0">
              <a:defRPr sz="2400">
                <a:solidFill>
                  <a:schemeClr val="tx1"/>
                </a:solidFill>
                <a:latin typeface="Arial" charset="0"/>
                <a:ea typeface="ＭＳ Ｐゴシック" charset="0"/>
              </a:defRPr>
            </a:lvl5pPr>
            <a:lvl6pPr marL="2471349" indent="-224668" defTabSz="915835" eaLnBrk="0" fontAlgn="base" hangingPunct="0">
              <a:spcBef>
                <a:spcPct val="50000"/>
              </a:spcBef>
              <a:spcAft>
                <a:spcPct val="0"/>
              </a:spcAft>
              <a:defRPr sz="2400">
                <a:solidFill>
                  <a:schemeClr val="tx1"/>
                </a:solidFill>
                <a:latin typeface="Arial" charset="0"/>
                <a:ea typeface="ＭＳ Ｐゴシック" charset="0"/>
              </a:defRPr>
            </a:lvl6pPr>
            <a:lvl7pPr marL="2920685" indent="-224668" defTabSz="915835" eaLnBrk="0" fontAlgn="base" hangingPunct="0">
              <a:spcBef>
                <a:spcPct val="50000"/>
              </a:spcBef>
              <a:spcAft>
                <a:spcPct val="0"/>
              </a:spcAft>
              <a:defRPr sz="2400">
                <a:solidFill>
                  <a:schemeClr val="tx1"/>
                </a:solidFill>
                <a:latin typeface="Arial" charset="0"/>
                <a:ea typeface="ＭＳ Ｐゴシック" charset="0"/>
              </a:defRPr>
            </a:lvl7pPr>
            <a:lvl8pPr marL="3370021" indent="-224668" defTabSz="915835" eaLnBrk="0" fontAlgn="base" hangingPunct="0">
              <a:spcBef>
                <a:spcPct val="50000"/>
              </a:spcBef>
              <a:spcAft>
                <a:spcPct val="0"/>
              </a:spcAft>
              <a:defRPr sz="2400">
                <a:solidFill>
                  <a:schemeClr val="tx1"/>
                </a:solidFill>
                <a:latin typeface="Arial" charset="0"/>
                <a:ea typeface="ＭＳ Ｐゴシック" charset="0"/>
              </a:defRPr>
            </a:lvl8pPr>
            <a:lvl9pPr marL="3819357" indent="-224668" defTabSz="915835" eaLnBrk="0" fontAlgn="base" hangingPunct="0">
              <a:spcBef>
                <a:spcPct val="50000"/>
              </a:spcBef>
              <a:spcAft>
                <a:spcPct val="0"/>
              </a:spcAft>
              <a:defRPr sz="2400">
                <a:solidFill>
                  <a:schemeClr val="tx1"/>
                </a:solidFill>
                <a:latin typeface="Arial" charset="0"/>
                <a:ea typeface="ＭＳ Ｐゴシック" charset="0"/>
              </a:defRPr>
            </a:lvl9pPr>
          </a:lstStyle>
          <a:p>
            <a:pPr eaLnBrk="1" hangingPunct="1"/>
            <a:fld id="{23B75B2C-8D42-6342-9E74-CEA85D037941}" type="slidenum">
              <a:rPr lang="en-US" sz="1200">
                <a:latin typeface="Times New Roman" charset="0"/>
              </a:rPr>
              <a:pPr eaLnBrk="1" hangingPunct="1"/>
              <a:t>4</a:t>
            </a:fld>
            <a:endParaRPr lang="en-US" sz="1200">
              <a:latin typeface="Times New Roman" charset="0"/>
            </a:endParaRPr>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835" eaLnBrk="0" hangingPunct="0">
              <a:defRPr sz="2400">
                <a:solidFill>
                  <a:schemeClr val="tx1"/>
                </a:solidFill>
                <a:latin typeface="Arial" charset="0"/>
                <a:ea typeface="ＭＳ Ｐゴシック" charset="0"/>
                <a:cs typeface="ＭＳ Ｐゴシック" charset="0"/>
              </a:defRPr>
            </a:lvl1pPr>
            <a:lvl2pPr marL="730171" indent="-280835" defTabSz="915835" eaLnBrk="0" hangingPunct="0">
              <a:defRPr sz="2400">
                <a:solidFill>
                  <a:schemeClr val="tx1"/>
                </a:solidFill>
                <a:latin typeface="Arial" charset="0"/>
                <a:ea typeface="ＭＳ Ｐゴシック" charset="0"/>
              </a:defRPr>
            </a:lvl2pPr>
            <a:lvl3pPr marL="1123340" indent="-224668" defTabSz="915835" eaLnBrk="0" hangingPunct="0">
              <a:defRPr sz="2400">
                <a:solidFill>
                  <a:schemeClr val="tx1"/>
                </a:solidFill>
                <a:latin typeface="Arial" charset="0"/>
                <a:ea typeface="ＭＳ Ｐゴシック" charset="0"/>
              </a:defRPr>
            </a:lvl3pPr>
            <a:lvl4pPr marL="1572677" indent="-224668" defTabSz="915835" eaLnBrk="0" hangingPunct="0">
              <a:defRPr sz="2400">
                <a:solidFill>
                  <a:schemeClr val="tx1"/>
                </a:solidFill>
                <a:latin typeface="Arial" charset="0"/>
                <a:ea typeface="ＭＳ Ｐゴシック" charset="0"/>
              </a:defRPr>
            </a:lvl4pPr>
            <a:lvl5pPr marL="2022013" indent="-224668" defTabSz="915835" eaLnBrk="0" hangingPunct="0">
              <a:defRPr sz="2400">
                <a:solidFill>
                  <a:schemeClr val="tx1"/>
                </a:solidFill>
                <a:latin typeface="Arial" charset="0"/>
                <a:ea typeface="ＭＳ Ｐゴシック" charset="0"/>
              </a:defRPr>
            </a:lvl5pPr>
            <a:lvl6pPr marL="2471349" indent="-224668" defTabSz="915835" eaLnBrk="0" fontAlgn="base" hangingPunct="0">
              <a:spcBef>
                <a:spcPct val="50000"/>
              </a:spcBef>
              <a:spcAft>
                <a:spcPct val="0"/>
              </a:spcAft>
              <a:defRPr sz="2400">
                <a:solidFill>
                  <a:schemeClr val="tx1"/>
                </a:solidFill>
                <a:latin typeface="Arial" charset="0"/>
                <a:ea typeface="ＭＳ Ｐゴシック" charset="0"/>
              </a:defRPr>
            </a:lvl6pPr>
            <a:lvl7pPr marL="2920685" indent="-224668" defTabSz="915835" eaLnBrk="0" fontAlgn="base" hangingPunct="0">
              <a:spcBef>
                <a:spcPct val="50000"/>
              </a:spcBef>
              <a:spcAft>
                <a:spcPct val="0"/>
              </a:spcAft>
              <a:defRPr sz="2400">
                <a:solidFill>
                  <a:schemeClr val="tx1"/>
                </a:solidFill>
                <a:latin typeface="Arial" charset="0"/>
                <a:ea typeface="ＭＳ Ｐゴシック" charset="0"/>
              </a:defRPr>
            </a:lvl7pPr>
            <a:lvl8pPr marL="3370021" indent="-224668" defTabSz="915835" eaLnBrk="0" fontAlgn="base" hangingPunct="0">
              <a:spcBef>
                <a:spcPct val="50000"/>
              </a:spcBef>
              <a:spcAft>
                <a:spcPct val="0"/>
              </a:spcAft>
              <a:defRPr sz="2400">
                <a:solidFill>
                  <a:schemeClr val="tx1"/>
                </a:solidFill>
                <a:latin typeface="Arial" charset="0"/>
                <a:ea typeface="ＭＳ Ｐゴシック" charset="0"/>
              </a:defRPr>
            </a:lvl8pPr>
            <a:lvl9pPr marL="3819357" indent="-224668" defTabSz="915835" eaLnBrk="0" fontAlgn="base" hangingPunct="0">
              <a:spcBef>
                <a:spcPct val="50000"/>
              </a:spcBef>
              <a:spcAft>
                <a:spcPct val="0"/>
              </a:spcAft>
              <a:defRPr sz="2400">
                <a:solidFill>
                  <a:schemeClr val="tx1"/>
                </a:solidFill>
                <a:latin typeface="Arial" charset="0"/>
                <a:ea typeface="ＭＳ Ｐゴシック" charset="0"/>
              </a:defRPr>
            </a:lvl9pPr>
          </a:lstStyle>
          <a:p>
            <a:pPr eaLnBrk="1" hangingPunct="1"/>
            <a:fld id="{23B75B2C-8D42-6342-9E74-CEA85D037941}" type="slidenum">
              <a:rPr lang="en-US" sz="1200">
                <a:latin typeface="Times New Roman" charset="0"/>
              </a:rPr>
              <a:pPr eaLnBrk="1" hangingPunct="1"/>
              <a:t>7</a:t>
            </a:fld>
            <a:endParaRPr lang="en-US" sz="1200">
              <a:latin typeface="Times New Roman" charset="0"/>
            </a:endParaRPr>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835" eaLnBrk="0" hangingPunct="0">
              <a:defRPr sz="2400">
                <a:solidFill>
                  <a:schemeClr val="tx1"/>
                </a:solidFill>
                <a:latin typeface="Arial" charset="0"/>
                <a:ea typeface="ＭＳ Ｐゴシック" charset="0"/>
                <a:cs typeface="ＭＳ Ｐゴシック" charset="0"/>
              </a:defRPr>
            </a:lvl1pPr>
            <a:lvl2pPr marL="730171" indent="-280835" defTabSz="915835" eaLnBrk="0" hangingPunct="0">
              <a:defRPr sz="2400">
                <a:solidFill>
                  <a:schemeClr val="tx1"/>
                </a:solidFill>
                <a:latin typeface="Arial" charset="0"/>
                <a:ea typeface="ＭＳ Ｐゴシック" charset="0"/>
              </a:defRPr>
            </a:lvl2pPr>
            <a:lvl3pPr marL="1123340" indent="-224668" defTabSz="915835" eaLnBrk="0" hangingPunct="0">
              <a:defRPr sz="2400">
                <a:solidFill>
                  <a:schemeClr val="tx1"/>
                </a:solidFill>
                <a:latin typeface="Arial" charset="0"/>
                <a:ea typeface="ＭＳ Ｐゴシック" charset="0"/>
              </a:defRPr>
            </a:lvl3pPr>
            <a:lvl4pPr marL="1572677" indent="-224668" defTabSz="915835" eaLnBrk="0" hangingPunct="0">
              <a:defRPr sz="2400">
                <a:solidFill>
                  <a:schemeClr val="tx1"/>
                </a:solidFill>
                <a:latin typeface="Arial" charset="0"/>
                <a:ea typeface="ＭＳ Ｐゴシック" charset="0"/>
              </a:defRPr>
            </a:lvl4pPr>
            <a:lvl5pPr marL="2022013" indent="-224668" defTabSz="915835" eaLnBrk="0" hangingPunct="0">
              <a:defRPr sz="2400">
                <a:solidFill>
                  <a:schemeClr val="tx1"/>
                </a:solidFill>
                <a:latin typeface="Arial" charset="0"/>
                <a:ea typeface="ＭＳ Ｐゴシック" charset="0"/>
              </a:defRPr>
            </a:lvl5pPr>
            <a:lvl6pPr marL="2471349" indent="-224668" defTabSz="915835" eaLnBrk="0" fontAlgn="base" hangingPunct="0">
              <a:spcBef>
                <a:spcPct val="50000"/>
              </a:spcBef>
              <a:spcAft>
                <a:spcPct val="0"/>
              </a:spcAft>
              <a:defRPr sz="2400">
                <a:solidFill>
                  <a:schemeClr val="tx1"/>
                </a:solidFill>
                <a:latin typeface="Arial" charset="0"/>
                <a:ea typeface="ＭＳ Ｐゴシック" charset="0"/>
              </a:defRPr>
            </a:lvl6pPr>
            <a:lvl7pPr marL="2920685" indent="-224668" defTabSz="915835" eaLnBrk="0" fontAlgn="base" hangingPunct="0">
              <a:spcBef>
                <a:spcPct val="50000"/>
              </a:spcBef>
              <a:spcAft>
                <a:spcPct val="0"/>
              </a:spcAft>
              <a:defRPr sz="2400">
                <a:solidFill>
                  <a:schemeClr val="tx1"/>
                </a:solidFill>
                <a:latin typeface="Arial" charset="0"/>
                <a:ea typeface="ＭＳ Ｐゴシック" charset="0"/>
              </a:defRPr>
            </a:lvl7pPr>
            <a:lvl8pPr marL="3370021" indent="-224668" defTabSz="915835" eaLnBrk="0" fontAlgn="base" hangingPunct="0">
              <a:spcBef>
                <a:spcPct val="50000"/>
              </a:spcBef>
              <a:spcAft>
                <a:spcPct val="0"/>
              </a:spcAft>
              <a:defRPr sz="2400">
                <a:solidFill>
                  <a:schemeClr val="tx1"/>
                </a:solidFill>
                <a:latin typeface="Arial" charset="0"/>
                <a:ea typeface="ＭＳ Ｐゴシック" charset="0"/>
              </a:defRPr>
            </a:lvl8pPr>
            <a:lvl9pPr marL="3819357" indent="-224668" defTabSz="915835" eaLnBrk="0" fontAlgn="base" hangingPunct="0">
              <a:spcBef>
                <a:spcPct val="50000"/>
              </a:spcBef>
              <a:spcAft>
                <a:spcPct val="0"/>
              </a:spcAft>
              <a:defRPr sz="2400">
                <a:solidFill>
                  <a:schemeClr val="tx1"/>
                </a:solidFill>
                <a:latin typeface="Arial" charset="0"/>
                <a:ea typeface="ＭＳ Ｐゴシック" charset="0"/>
              </a:defRPr>
            </a:lvl9pPr>
          </a:lstStyle>
          <a:p>
            <a:pPr eaLnBrk="1" hangingPunct="1"/>
            <a:fld id="{23B75B2C-8D42-6342-9E74-CEA85D037941}" type="slidenum">
              <a:rPr lang="en-US" sz="1200">
                <a:latin typeface="Times New Roman" charset="0"/>
              </a:rPr>
              <a:pPr eaLnBrk="1" hangingPunct="1"/>
              <a:t>14</a:t>
            </a:fld>
            <a:endParaRPr lang="en-US" sz="1200">
              <a:latin typeface="Times New Roman" charset="0"/>
            </a:endParaRPr>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C9F8F838-85A9-430C-9928-FA7255F04921}" type="datetime1">
              <a:rPr lang="en-IN" smtClean="0"/>
              <a:pPr/>
              <a:t>9/18/15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DE9517-332C-4C0D-BFD9-673CAB10D5C8}"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8C6C5A8-A2E6-4EAE-9FDC-8B081A7BA947}" type="datetime1">
              <a:rPr lang="en-IN" smtClean="0"/>
              <a:pPr/>
              <a:t>9/18/15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DE9517-332C-4C0D-BFD9-673CAB10D5C8}"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E4B9222-C2A9-495A-96D1-B55781609E37}" type="datetime1">
              <a:rPr lang="en-IN" smtClean="0"/>
              <a:pPr/>
              <a:t>9/18/15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DE9517-332C-4C0D-BFD9-673CAB10D5C8}"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1">
                    <a:lumMod val="85000"/>
                    <a:lumOff val="15000"/>
                  </a:schemeClr>
                </a:solidFill>
                <a:latin typeface="Verdana" pitchFamily="34" charset="0"/>
                <a:ea typeface="Verdana" pitchFamily="34" charset="0"/>
                <a:cs typeface="Verdana" pitchFamily="34" charset="0"/>
              </a:defRPr>
            </a:lvl1pPr>
            <a:lvl2pPr>
              <a:defRPr>
                <a:solidFill>
                  <a:schemeClr val="tx1">
                    <a:lumMod val="85000"/>
                    <a:lumOff val="15000"/>
                  </a:schemeClr>
                </a:solidFill>
                <a:latin typeface="Verdana" pitchFamily="34" charset="0"/>
                <a:ea typeface="Verdana" pitchFamily="34" charset="0"/>
                <a:cs typeface="Verdana" pitchFamily="34" charset="0"/>
              </a:defRPr>
            </a:lvl2pPr>
            <a:lvl3pPr>
              <a:defRPr>
                <a:solidFill>
                  <a:schemeClr val="tx1">
                    <a:lumMod val="85000"/>
                    <a:lumOff val="15000"/>
                  </a:schemeClr>
                </a:solidFill>
                <a:latin typeface="Verdana" pitchFamily="34" charset="0"/>
                <a:ea typeface="Verdana" pitchFamily="34" charset="0"/>
                <a:cs typeface="Verdana" pitchFamily="34" charset="0"/>
              </a:defRPr>
            </a:lvl3pPr>
            <a:lvl4pPr>
              <a:defRPr>
                <a:solidFill>
                  <a:schemeClr val="tx1">
                    <a:lumMod val="85000"/>
                    <a:lumOff val="15000"/>
                  </a:schemeClr>
                </a:solidFill>
                <a:latin typeface="Verdana" pitchFamily="34" charset="0"/>
                <a:ea typeface="Verdana" pitchFamily="34" charset="0"/>
                <a:cs typeface="Verdana" pitchFamily="34" charset="0"/>
              </a:defRPr>
            </a:lvl4pPr>
            <a:lvl5pPr>
              <a:defRPr>
                <a:solidFill>
                  <a:schemeClr val="tx1">
                    <a:lumMod val="85000"/>
                    <a:lumOff val="15000"/>
                  </a:schemeClr>
                </a:solidFill>
                <a:latin typeface="Verdana" pitchFamily="34" charset="0"/>
                <a:ea typeface="Verdana" pitchFamily="34" charset="0"/>
                <a:cs typeface="Verdan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Date Placeholder 3"/>
          <p:cNvSpPr>
            <a:spLocks noGrp="1"/>
          </p:cNvSpPr>
          <p:nvPr>
            <p:ph type="dt" sz="half" idx="10"/>
          </p:nvPr>
        </p:nvSpPr>
        <p:spPr/>
        <p:txBody>
          <a:bodyPr/>
          <a:lstStyle/>
          <a:p>
            <a:fld id="{DF90CC3B-4461-4E68-B747-EF6220C9D953}" type="datetime1">
              <a:rPr lang="en-IN" smtClean="0"/>
              <a:pPr/>
              <a:t>9/18/15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DE9517-332C-4C0D-BFD9-673CAB10D5C8}" type="slidenum">
              <a:rPr lang="en-IN" smtClean="0"/>
              <a:pPr/>
              <a:t>‹#›</a:t>
            </a:fld>
            <a:endParaRPr lang="en-IN"/>
          </a:p>
        </p:txBody>
      </p:sp>
      <p:sp>
        <p:nvSpPr>
          <p:cNvPr id="7" name="Rectangle 6"/>
          <p:cNvSpPr/>
          <p:nvPr userDrawn="1"/>
        </p:nvSpPr>
        <p:spPr>
          <a:xfrm>
            <a:off x="0" y="260648"/>
            <a:ext cx="9144000" cy="792088"/>
          </a:xfrm>
          <a:prstGeom prst="rect">
            <a:avLst/>
          </a:prstGeom>
          <a:solidFill>
            <a:srgbClr val="367B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457200" y="274638"/>
            <a:ext cx="8229600" cy="778098"/>
          </a:xfrm>
        </p:spPr>
        <p:txBody>
          <a:bodyPr>
            <a:normAutofit/>
          </a:bodyPr>
          <a:lstStyle>
            <a:lvl1pPr algn="l">
              <a:defRPr sz="2000">
                <a:solidFill>
                  <a:schemeClr val="bg1"/>
                </a:solidFill>
                <a:latin typeface="Verdana" pitchFamily="34" charset="0"/>
                <a:ea typeface="Verdana" pitchFamily="34" charset="0"/>
                <a:cs typeface="Verdana" pitchFamily="34" charset="0"/>
              </a:defRPr>
            </a:lvl1pPr>
          </a:lstStyle>
          <a:p>
            <a:r>
              <a:rPr lang="en-US" smtClean="0"/>
              <a:t>Click to edit Master title style</a:t>
            </a:r>
            <a:endParaRPr lang="en-IN"/>
          </a:p>
        </p:txBody>
      </p:sp>
      <p:pic>
        <p:nvPicPr>
          <p:cNvPr id="1026" name="Picture 2"/>
          <p:cNvPicPr>
            <a:picLocks noChangeAspect="1" noChangeArrowheads="1"/>
          </p:cNvPicPr>
          <p:nvPr userDrawn="1"/>
        </p:nvPicPr>
        <p:blipFill>
          <a:blip r:embed="rId2" cstate="print"/>
          <a:srcRect l="29925" t="85359" r="54067" b="7921"/>
          <a:stretch>
            <a:fillRect/>
          </a:stretch>
        </p:blipFill>
        <p:spPr bwMode="auto">
          <a:xfrm>
            <a:off x="453030" y="6165824"/>
            <a:ext cx="2195736" cy="576064"/>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49BEF3-1725-4BC6-9F5B-63229BE992D6}" type="datetime1">
              <a:rPr lang="en-IN" smtClean="0"/>
              <a:pPr/>
              <a:t>9/18/15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DE9517-332C-4C0D-BFD9-673CAB10D5C8}"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BABE984-66D1-4EDF-8C95-B270F2F8011D}" type="datetime1">
              <a:rPr lang="en-IN" smtClean="0"/>
              <a:pPr/>
              <a:t>9/18/15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DE9517-332C-4C0D-BFD9-673CAB10D5C8}"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9664DD4-81DC-4B53-A9AF-3429D268310B}" type="datetime1">
              <a:rPr lang="en-IN" smtClean="0"/>
              <a:pPr/>
              <a:t>9/18/15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EDE9517-332C-4C0D-BFD9-673CAB10D5C8}"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557592C-569B-4204-8431-AA9421E7E9A9}" type="datetime1">
              <a:rPr lang="en-IN" smtClean="0"/>
              <a:pPr/>
              <a:t>9/18/15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EDE9517-332C-4C0D-BFD9-673CAB10D5C8}"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87FB56-293D-463C-BD6C-4A0539646E7C}" type="datetime1">
              <a:rPr lang="en-IN" smtClean="0"/>
              <a:pPr/>
              <a:t>9/18/15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EDE9517-332C-4C0D-BFD9-673CAB10D5C8}"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A64D39-2454-48E3-9551-1DEFF085694A}" type="datetime1">
              <a:rPr lang="en-IN" smtClean="0"/>
              <a:pPr/>
              <a:t>9/18/15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DE9517-332C-4C0D-BFD9-673CAB10D5C8}"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4B1E25-693F-4389-A38A-8B3D77F87B8A}" type="datetime1">
              <a:rPr lang="en-IN" smtClean="0"/>
              <a:pPr/>
              <a:t>9/18/15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DE9517-332C-4C0D-BFD9-673CAB10D5C8}"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9D6DB4-542F-4975-BA3E-716C40662FBD}" type="datetime1">
              <a:rPr lang="en-IN" smtClean="0"/>
              <a:pPr/>
              <a:t>9/18/15</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DE9517-332C-4C0D-BFD9-673CAB10D5C8}"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tags" Target="../tags/tag30.xml"/><Relationship Id="rId20" Type="http://schemas.openxmlformats.org/officeDocument/2006/relationships/tags" Target="../tags/tag41.xml"/><Relationship Id="rId21" Type="http://schemas.openxmlformats.org/officeDocument/2006/relationships/tags" Target="../tags/tag42.xml"/><Relationship Id="rId22" Type="http://schemas.openxmlformats.org/officeDocument/2006/relationships/slideLayout" Target="../slideLayouts/slideLayout2.xml"/><Relationship Id="rId23" Type="http://schemas.openxmlformats.org/officeDocument/2006/relationships/image" Target="../media/image15.png"/><Relationship Id="rId10" Type="http://schemas.openxmlformats.org/officeDocument/2006/relationships/tags" Target="../tags/tag31.xml"/><Relationship Id="rId11" Type="http://schemas.openxmlformats.org/officeDocument/2006/relationships/tags" Target="../tags/tag32.xml"/><Relationship Id="rId12" Type="http://schemas.openxmlformats.org/officeDocument/2006/relationships/tags" Target="../tags/tag33.xml"/><Relationship Id="rId13" Type="http://schemas.openxmlformats.org/officeDocument/2006/relationships/tags" Target="../tags/tag34.xml"/><Relationship Id="rId14" Type="http://schemas.openxmlformats.org/officeDocument/2006/relationships/tags" Target="../tags/tag35.xml"/><Relationship Id="rId15" Type="http://schemas.openxmlformats.org/officeDocument/2006/relationships/tags" Target="../tags/tag36.xml"/><Relationship Id="rId16" Type="http://schemas.openxmlformats.org/officeDocument/2006/relationships/tags" Target="../tags/tag37.xml"/><Relationship Id="rId17" Type="http://schemas.openxmlformats.org/officeDocument/2006/relationships/tags" Target="../tags/tag38.xml"/><Relationship Id="rId18" Type="http://schemas.openxmlformats.org/officeDocument/2006/relationships/tags" Target="../tags/tag39.xml"/><Relationship Id="rId19" Type="http://schemas.openxmlformats.org/officeDocument/2006/relationships/tags" Target="../tags/tag40.xml"/><Relationship Id="rId1" Type="http://schemas.openxmlformats.org/officeDocument/2006/relationships/tags" Target="../tags/tag22.xml"/><Relationship Id="rId2" Type="http://schemas.openxmlformats.org/officeDocument/2006/relationships/tags" Target="../tags/tag23.xml"/><Relationship Id="rId3" Type="http://schemas.openxmlformats.org/officeDocument/2006/relationships/tags" Target="../tags/tag24.xml"/><Relationship Id="rId4" Type="http://schemas.openxmlformats.org/officeDocument/2006/relationships/tags" Target="../tags/tag25.xml"/><Relationship Id="rId5" Type="http://schemas.openxmlformats.org/officeDocument/2006/relationships/tags" Target="../tags/tag26.xml"/><Relationship Id="rId6" Type="http://schemas.openxmlformats.org/officeDocument/2006/relationships/tags" Target="../tags/tag27.xml"/><Relationship Id="rId7" Type="http://schemas.openxmlformats.org/officeDocument/2006/relationships/tags" Target="../tags/tag28.xml"/><Relationship Id="rId8" Type="http://schemas.openxmlformats.org/officeDocument/2006/relationships/tags" Target="../tags/tag29.xml"/></Relationships>
</file>

<file path=ppt/slides/_rels/slide11.xml.rels><?xml version="1.0" encoding="UTF-8" standalone="yes"?>
<Relationships xmlns="http://schemas.openxmlformats.org/package/2006/relationships"><Relationship Id="rId9" Type="http://schemas.openxmlformats.org/officeDocument/2006/relationships/tags" Target="../tags/tag51.xml"/><Relationship Id="rId20" Type="http://schemas.openxmlformats.org/officeDocument/2006/relationships/tags" Target="../tags/tag62.xml"/><Relationship Id="rId21" Type="http://schemas.openxmlformats.org/officeDocument/2006/relationships/tags" Target="../tags/tag63.xml"/><Relationship Id="rId22" Type="http://schemas.openxmlformats.org/officeDocument/2006/relationships/slideLayout" Target="../slideLayouts/slideLayout2.xml"/><Relationship Id="rId23" Type="http://schemas.openxmlformats.org/officeDocument/2006/relationships/image" Target="../media/image15.png"/><Relationship Id="rId10" Type="http://schemas.openxmlformats.org/officeDocument/2006/relationships/tags" Target="../tags/tag52.xml"/><Relationship Id="rId11" Type="http://schemas.openxmlformats.org/officeDocument/2006/relationships/tags" Target="../tags/tag53.xml"/><Relationship Id="rId12" Type="http://schemas.openxmlformats.org/officeDocument/2006/relationships/tags" Target="../tags/tag54.xml"/><Relationship Id="rId13" Type="http://schemas.openxmlformats.org/officeDocument/2006/relationships/tags" Target="../tags/tag55.xml"/><Relationship Id="rId14" Type="http://schemas.openxmlformats.org/officeDocument/2006/relationships/tags" Target="../tags/tag56.xml"/><Relationship Id="rId15" Type="http://schemas.openxmlformats.org/officeDocument/2006/relationships/tags" Target="../tags/tag57.xml"/><Relationship Id="rId16" Type="http://schemas.openxmlformats.org/officeDocument/2006/relationships/tags" Target="../tags/tag58.xml"/><Relationship Id="rId17" Type="http://schemas.openxmlformats.org/officeDocument/2006/relationships/tags" Target="../tags/tag59.xml"/><Relationship Id="rId18" Type="http://schemas.openxmlformats.org/officeDocument/2006/relationships/tags" Target="../tags/tag60.xml"/><Relationship Id="rId19" Type="http://schemas.openxmlformats.org/officeDocument/2006/relationships/tags" Target="../tags/tag61.xml"/><Relationship Id="rId1" Type="http://schemas.openxmlformats.org/officeDocument/2006/relationships/tags" Target="../tags/tag43.xml"/><Relationship Id="rId2" Type="http://schemas.openxmlformats.org/officeDocument/2006/relationships/tags" Target="../tags/tag44.xml"/><Relationship Id="rId3" Type="http://schemas.openxmlformats.org/officeDocument/2006/relationships/tags" Target="../tags/tag45.xml"/><Relationship Id="rId4" Type="http://schemas.openxmlformats.org/officeDocument/2006/relationships/tags" Target="../tags/tag46.xml"/><Relationship Id="rId5" Type="http://schemas.openxmlformats.org/officeDocument/2006/relationships/tags" Target="../tags/tag47.xml"/><Relationship Id="rId6" Type="http://schemas.openxmlformats.org/officeDocument/2006/relationships/tags" Target="../tags/tag48.xml"/><Relationship Id="rId7" Type="http://schemas.openxmlformats.org/officeDocument/2006/relationships/tags" Target="../tags/tag49.xml"/><Relationship Id="rId8" Type="http://schemas.openxmlformats.org/officeDocument/2006/relationships/tags" Target="../tags/tag50.xml"/></Relationships>
</file>

<file path=ppt/slides/_rels/slide12.xml.rels><?xml version="1.0" encoding="UTF-8" standalone="yes"?>
<Relationships xmlns="http://schemas.openxmlformats.org/package/2006/relationships"><Relationship Id="rId9" Type="http://schemas.openxmlformats.org/officeDocument/2006/relationships/tags" Target="../tags/tag72.xml"/><Relationship Id="rId20" Type="http://schemas.openxmlformats.org/officeDocument/2006/relationships/tags" Target="../tags/tag83.xml"/><Relationship Id="rId21" Type="http://schemas.openxmlformats.org/officeDocument/2006/relationships/tags" Target="../tags/tag84.xml"/><Relationship Id="rId22" Type="http://schemas.openxmlformats.org/officeDocument/2006/relationships/slideLayout" Target="../slideLayouts/slideLayout2.xml"/><Relationship Id="rId23" Type="http://schemas.openxmlformats.org/officeDocument/2006/relationships/image" Target="../media/image15.png"/><Relationship Id="rId10" Type="http://schemas.openxmlformats.org/officeDocument/2006/relationships/tags" Target="../tags/tag73.xml"/><Relationship Id="rId11" Type="http://schemas.openxmlformats.org/officeDocument/2006/relationships/tags" Target="../tags/tag74.xml"/><Relationship Id="rId12" Type="http://schemas.openxmlformats.org/officeDocument/2006/relationships/tags" Target="../tags/tag75.xml"/><Relationship Id="rId13" Type="http://schemas.openxmlformats.org/officeDocument/2006/relationships/tags" Target="../tags/tag76.xml"/><Relationship Id="rId14" Type="http://schemas.openxmlformats.org/officeDocument/2006/relationships/tags" Target="../tags/tag77.xml"/><Relationship Id="rId15" Type="http://schemas.openxmlformats.org/officeDocument/2006/relationships/tags" Target="../tags/tag78.xml"/><Relationship Id="rId16" Type="http://schemas.openxmlformats.org/officeDocument/2006/relationships/tags" Target="../tags/tag79.xml"/><Relationship Id="rId17" Type="http://schemas.openxmlformats.org/officeDocument/2006/relationships/tags" Target="../tags/tag80.xml"/><Relationship Id="rId18" Type="http://schemas.openxmlformats.org/officeDocument/2006/relationships/tags" Target="../tags/tag81.xml"/><Relationship Id="rId19" Type="http://schemas.openxmlformats.org/officeDocument/2006/relationships/tags" Target="../tags/tag82.xml"/><Relationship Id="rId1" Type="http://schemas.openxmlformats.org/officeDocument/2006/relationships/tags" Target="../tags/tag64.xml"/><Relationship Id="rId2" Type="http://schemas.openxmlformats.org/officeDocument/2006/relationships/tags" Target="../tags/tag65.xml"/><Relationship Id="rId3" Type="http://schemas.openxmlformats.org/officeDocument/2006/relationships/tags" Target="../tags/tag66.xml"/><Relationship Id="rId4" Type="http://schemas.openxmlformats.org/officeDocument/2006/relationships/tags" Target="../tags/tag67.xml"/><Relationship Id="rId5" Type="http://schemas.openxmlformats.org/officeDocument/2006/relationships/tags" Target="../tags/tag68.xml"/><Relationship Id="rId6" Type="http://schemas.openxmlformats.org/officeDocument/2006/relationships/tags" Target="../tags/tag69.xml"/><Relationship Id="rId7" Type="http://schemas.openxmlformats.org/officeDocument/2006/relationships/tags" Target="../tags/tag70.xml"/><Relationship Id="rId8" Type="http://schemas.openxmlformats.org/officeDocument/2006/relationships/tags" Target="../tags/tag7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1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9" Type="http://schemas.openxmlformats.org/officeDocument/2006/relationships/tags" Target="../tags/tag9.xml"/><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slideLayout" Target="../slideLayouts/slideLayout2.xml"/><Relationship Id="rId23" Type="http://schemas.openxmlformats.org/officeDocument/2006/relationships/image" Target="../media/image15.png"/><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Digital service design </a:t>
            </a:r>
            <a:endParaRPr lang="en-US" dirty="0"/>
          </a:p>
        </p:txBody>
      </p:sp>
      <p:sp>
        <p:nvSpPr>
          <p:cNvPr id="4" name="Slide Number Placeholder 3"/>
          <p:cNvSpPr>
            <a:spLocks noGrp="1"/>
          </p:cNvSpPr>
          <p:nvPr>
            <p:ph type="sldNum" sz="quarter" idx="12"/>
          </p:nvPr>
        </p:nvSpPr>
        <p:spPr/>
        <p:txBody>
          <a:bodyPr/>
          <a:lstStyle/>
          <a:p>
            <a:fld id="{2EDE9517-332C-4C0D-BFD9-673CAB10D5C8}" type="slidenum">
              <a:rPr lang="en-IN" smtClean="0"/>
              <a:pPr/>
              <a:t>1</a:t>
            </a:fld>
            <a:endParaRPr lang="en-IN"/>
          </a:p>
        </p:txBody>
      </p:sp>
    </p:spTree>
    <p:extLst>
      <p:ext uri="{BB962C8B-B14F-4D97-AF65-F5344CB8AC3E}">
        <p14:creationId xmlns:p14="http://schemas.microsoft.com/office/powerpoint/2010/main" val="23253897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628800"/>
            <a:ext cx="8229600" cy="4525963"/>
          </a:xfrm>
        </p:spPr>
        <p:txBody>
          <a:bodyPr>
            <a:normAutofit/>
          </a:bodyPr>
          <a:lstStyle/>
          <a:p>
            <a:pPr marL="0" indent="0">
              <a:buNone/>
            </a:pPr>
            <a:r>
              <a:rPr lang="en-US" sz="1800" dirty="0" smtClean="0"/>
              <a:t>Your new user journey should be composed from two components: </a:t>
            </a:r>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p:txBody>
      </p:sp>
      <p:sp>
        <p:nvSpPr>
          <p:cNvPr id="3" name="Slide Number Placeholder 2"/>
          <p:cNvSpPr>
            <a:spLocks noGrp="1"/>
          </p:cNvSpPr>
          <p:nvPr>
            <p:ph type="sldNum" sz="quarter" idx="12"/>
          </p:nvPr>
        </p:nvSpPr>
        <p:spPr/>
        <p:txBody>
          <a:bodyPr/>
          <a:lstStyle/>
          <a:p>
            <a:fld id="{2EDE9517-332C-4C0D-BFD9-673CAB10D5C8}" type="slidenum">
              <a:rPr lang="en-IN" smtClean="0"/>
              <a:pPr/>
              <a:t>10</a:t>
            </a:fld>
            <a:endParaRPr lang="en-IN"/>
          </a:p>
        </p:txBody>
      </p:sp>
      <p:sp>
        <p:nvSpPr>
          <p:cNvPr id="4" name="Title 3"/>
          <p:cNvSpPr>
            <a:spLocks noGrp="1"/>
          </p:cNvSpPr>
          <p:nvPr>
            <p:ph type="title"/>
          </p:nvPr>
        </p:nvSpPr>
        <p:spPr>
          <a:xfrm>
            <a:off x="457200" y="274638"/>
            <a:ext cx="7139136" cy="778098"/>
          </a:xfrm>
        </p:spPr>
        <p:txBody>
          <a:bodyPr/>
          <a:lstStyle/>
          <a:p>
            <a:r>
              <a:rPr lang="en-US" dirty="0" smtClean="0"/>
              <a:t>Step 2: orchestrate a new user journey using the features you created</a:t>
            </a:r>
            <a:endParaRPr lang="en-US" dirty="0"/>
          </a:p>
        </p:txBody>
      </p:sp>
      <p:sp>
        <p:nvSpPr>
          <p:cNvPr id="16" name="Rectangle 15"/>
          <p:cNvSpPr/>
          <p:nvPr/>
        </p:nvSpPr>
        <p:spPr>
          <a:xfrm>
            <a:off x="755576" y="2329135"/>
            <a:ext cx="1944216" cy="307777"/>
          </a:xfrm>
          <a:prstGeom prst="rect">
            <a:avLst/>
          </a:prstGeom>
        </p:spPr>
        <p:txBody>
          <a:bodyPr wrap="square">
            <a:spAutoFit/>
          </a:bodyPr>
          <a:lstStyle/>
          <a:p>
            <a:r>
              <a:rPr lang="en-US" sz="1400" dirty="0" smtClean="0"/>
              <a:t>1. New user scenario </a:t>
            </a:r>
            <a:endParaRPr lang="en-US" sz="1400" dirty="0"/>
          </a:p>
        </p:txBody>
      </p:sp>
      <p:sp>
        <p:nvSpPr>
          <p:cNvPr id="18" name="Rectangle 17"/>
          <p:cNvSpPr/>
          <p:nvPr/>
        </p:nvSpPr>
        <p:spPr>
          <a:xfrm>
            <a:off x="683568" y="4653136"/>
            <a:ext cx="3888432" cy="523220"/>
          </a:xfrm>
          <a:prstGeom prst="rect">
            <a:avLst/>
          </a:prstGeom>
        </p:spPr>
        <p:txBody>
          <a:bodyPr wrap="square">
            <a:spAutoFit/>
          </a:bodyPr>
          <a:lstStyle/>
          <a:p>
            <a:r>
              <a:rPr lang="en-US" sz="1400" dirty="0" smtClean="0"/>
              <a:t>2. Clusters of mutually reinforcing features that solve for user needs at each stage of the scenario</a:t>
            </a:r>
            <a:endParaRPr lang="en-US" sz="1400" dirty="0"/>
          </a:p>
        </p:txBody>
      </p:sp>
      <p:grpSp>
        <p:nvGrpSpPr>
          <p:cNvPr id="20" name="Group 10"/>
          <p:cNvGrpSpPr>
            <a:grpSpLocks/>
          </p:cNvGrpSpPr>
          <p:nvPr>
            <p:custDataLst>
              <p:tags r:id="rId1"/>
            </p:custDataLst>
          </p:nvPr>
        </p:nvGrpSpPr>
        <p:grpSpPr bwMode="auto">
          <a:xfrm>
            <a:off x="930845" y="2708920"/>
            <a:ext cx="1077913" cy="815975"/>
            <a:chOff x="1650" y="1673"/>
            <a:chExt cx="679" cy="514"/>
          </a:xfrm>
          <a:solidFill>
            <a:schemeClr val="bg1"/>
          </a:solidFill>
        </p:grpSpPr>
        <p:sp>
          <p:nvSpPr>
            <p:cNvPr id="21" name="Freeform 11"/>
            <p:cNvSpPr>
              <a:spLocks/>
            </p:cNvSpPr>
            <p:nvPr>
              <p:custDataLst>
                <p:tags r:id="rId20"/>
              </p:custDataLst>
            </p:nvPr>
          </p:nvSpPr>
          <p:spPr bwMode="blackWhite">
            <a:xfrm>
              <a:off x="1650" y="1673"/>
              <a:ext cx="679" cy="514"/>
            </a:xfrm>
            <a:custGeom>
              <a:avLst/>
              <a:gdLst>
                <a:gd name="T0" fmla="*/ 0 w 679"/>
                <a:gd name="T1" fmla="*/ 0 h 514"/>
                <a:gd name="T2" fmla="*/ 586 w 679"/>
                <a:gd name="T3" fmla="*/ 0 h 514"/>
                <a:gd name="T4" fmla="*/ 679 w 679"/>
                <a:gd name="T5" fmla="*/ 257 h 514"/>
                <a:gd name="T6" fmla="*/ 586 w 679"/>
                <a:gd name="T7" fmla="*/ 514 h 514"/>
                <a:gd name="T8" fmla="*/ 0 w 679"/>
                <a:gd name="T9" fmla="*/ 514 h 514"/>
                <a:gd name="T10" fmla="*/ 0 w 679"/>
                <a:gd name="T11" fmla="*/ 257 h 514"/>
                <a:gd name="T12" fmla="*/ 0 w 679"/>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79" h="514">
                  <a:moveTo>
                    <a:pt x="0" y="0"/>
                  </a:moveTo>
                  <a:lnTo>
                    <a:pt x="586" y="0"/>
                  </a:lnTo>
                  <a:lnTo>
                    <a:pt x="679" y="257"/>
                  </a:lnTo>
                  <a:lnTo>
                    <a:pt x="586" y="514"/>
                  </a:lnTo>
                  <a:lnTo>
                    <a:pt x="0" y="514"/>
                  </a:lnTo>
                  <a:lnTo>
                    <a:pt x="0"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22" name="Rectangle 12"/>
            <p:cNvSpPr>
              <a:spLocks noChangeArrowheads="1"/>
            </p:cNvSpPr>
            <p:nvPr>
              <p:custDataLst>
                <p:tags r:id="rId21"/>
              </p:custDataLst>
            </p:nvPr>
          </p:nvSpPr>
          <p:spPr bwMode="blackWhite">
            <a:xfrm>
              <a:off x="1682" y="1702"/>
              <a:ext cx="554"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1</a:t>
              </a:r>
              <a:endParaRPr lang="en-GB" altLang="ko-KR" b="1" dirty="0">
                <a:ea typeface="굴림" charset="0"/>
                <a:cs typeface="굴림" charset="0"/>
              </a:endParaRPr>
            </a:p>
          </p:txBody>
        </p:sp>
      </p:grpSp>
      <p:grpSp>
        <p:nvGrpSpPr>
          <p:cNvPr id="23" name="Group 13"/>
          <p:cNvGrpSpPr>
            <a:grpSpLocks/>
          </p:cNvGrpSpPr>
          <p:nvPr>
            <p:custDataLst>
              <p:tags r:id="rId2"/>
            </p:custDataLst>
          </p:nvPr>
        </p:nvGrpSpPr>
        <p:grpSpPr bwMode="auto">
          <a:xfrm>
            <a:off x="1861120" y="2708920"/>
            <a:ext cx="1076325" cy="815975"/>
            <a:chOff x="2242" y="1673"/>
            <a:chExt cx="678" cy="514"/>
          </a:xfrm>
          <a:solidFill>
            <a:schemeClr val="bg1"/>
          </a:solidFill>
        </p:grpSpPr>
        <p:sp>
          <p:nvSpPr>
            <p:cNvPr id="24" name="Freeform 14"/>
            <p:cNvSpPr>
              <a:spLocks/>
            </p:cNvSpPr>
            <p:nvPr>
              <p:custDataLst>
                <p:tags r:id="rId18"/>
              </p:custDataLst>
            </p:nvPr>
          </p:nvSpPr>
          <p:spPr bwMode="blackWhite">
            <a:xfrm>
              <a:off x="2242" y="1673"/>
              <a:ext cx="678" cy="514"/>
            </a:xfrm>
            <a:custGeom>
              <a:avLst/>
              <a:gdLst>
                <a:gd name="T0" fmla="*/ 0 w 678"/>
                <a:gd name="T1" fmla="*/ 0 h 514"/>
                <a:gd name="T2" fmla="*/ 585 w 678"/>
                <a:gd name="T3" fmla="*/ 0 h 514"/>
                <a:gd name="T4" fmla="*/ 678 w 678"/>
                <a:gd name="T5" fmla="*/ 257 h 514"/>
                <a:gd name="T6" fmla="*/ 585 w 678"/>
                <a:gd name="T7" fmla="*/ 514 h 514"/>
                <a:gd name="T8" fmla="*/ 0 w 678"/>
                <a:gd name="T9" fmla="*/ 514 h 514"/>
                <a:gd name="T10" fmla="*/ 93 w 678"/>
                <a:gd name="T11" fmla="*/ 257 h 514"/>
                <a:gd name="T12" fmla="*/ 0 w 678"/>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78" h="514">
                  <a:moveTo>
                    <a:pt x="0" y="0"/>
                  </a:moveTo>
                  <a:lnTo>
                    <a:pt x="585" y="0"/>
                  </a:lnTo>
                  <a:lnTo>
                    <a:pt x="678" y="257"/>
                  </a:lnTo>
                  <a:lnTo>
                    <a:pt x="585"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25" name="Rectangle 15"/>
            <p:cNvSpPr>
              <a:spLocks noChangeArrowheads="1"/>
            </p:cNvSpPr>
            <p:nvPr>
              <p:custDataLst>
                <p:tags r:id="rId19"/>
              </p:custDataLst>
            </p:nvPr>
          </p:nvSpPr>
          <p:spPr bwMode="blackWhite">
            <a:xfrm>
              <a:off x="2367" y="1702"/>
              <a:ext cx="461"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2</a:t>
              </a:r>
              <a:endParaRPr lang="en-GB" altLang="ko-KR" b="1" dirty="0">
                <a:ea typeface="굴림" charset="0"/>
                <a:cs typeface="굴림" charset="0"/>
              </a:endParaRPr>
            </a:p>
          </p:txBody>
        </p:sp>
      </p:grpSp>
      <p:grpSp>
        <p:nvGrpSpPr>
          <p:cNvPr id="26" name="Group 16"/>
          <p:cNvGrpSpPr>
            <a:grpSpLocks/>
          </p:cNvGrpSpPr>
          <p:nvPr>
            <p:custDataLst>
              <p:tags r:id="rId3"/>
            </p:custDataLst>
          </p:nvPr>
        </p:nvGrpSpPr>
        <p:grpSpPr bwMode="auto">
          <a:xfrm>
            <a:off x="2791395" y="2708920"/>
            <a:ext cx="1077913" cy="815975"/>
            <a:chOff x="2834" y="1673"/>
            <a:chExt cx="679" cy="514"/>
          </a:xfrm>
          <a:solidFill>
            <a:schemeClr val="bg1"/>
          </a:solidFill>
        </p:grpSpPr>
        <p:sp>
          <p:nvSpPr>
            <p:cNvPr id="27" name="Freeform 17"/>
            <p:cNvSpPr>
              <a:spLocks/>
            </p:cNvSpPr>
            <p:nvPr>
              <p:custDataLst>
                <p:tags r:id="rId16"/>
              </p:custDataLst>
            </p:nvPr>
          </p:nvSpPr>
          <p:spPr bwMode="blackWhite">
            <a:xfrm>
              <a:off x="2834" y="1673"/>
              <a:ext cx="679" cy="514"/>
            </a:xfrm>
            <a:custGeom>
              <a:avLst/>
              <a:gdLst>
                <a:gd name="T0" fmla="*/ 0 w 679"/>
                <a:gd name="T1" fmla="*/ 0 h 514"/>
                <a:gd name="T2" fmla="*/ 586 w 679"/>
                <a:gd name="T3" fmla="*/ 0 h 514"/>
                <a:gd name="T4" fmla="*/ 679 w 679"/>
                <a:gd name="T5" fmla="*/ 257 h 514"/>
                <a:gd name="T6" fmla="*/ 586 w 679"/>
                <a:gd name="T7" fmla="*/ 514 h 514"/>
                <a:gd name="T8" fmla="*/ 0 w 679"/>
                <a:gd name="T9" fmla="*/ 514 h 514"/>
                <a:gd name="T10" fmla="*/ 93 w 679"/>
                <a:gd name="T11" fmla="*/ 257 h 514"/>
                <a:gd name="T12" fmla="*/ 0 w 679"/>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79" h="514">
                  <a:moveTo>
                    <a:pt x="0" y="0"/>
                  </a:moveTo>
                  <a:lnTo>
                    <a:pt x="586" y="0"/>
                  </a:lnTo>
                  <a:lnTo>
                    <a:pt x="679" y="257"/>
                  </a:lnTo>
                  <a:lnTo>
                    <a:pt x="586"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28" name="Rectangle 18"/>
            <p:cNvSpPr>
              <a:spLocks noChangeArrowheads="1"/>
            </p:cNvSpPr>
            <p:nvPr>
              <p:custDataLst>
                <p:tags r:id="rId17"/>
              </p:custDataLst>
            </p:nvPr>
          </p:nvSpPr>
          <p:spPr bwMode="blackWhite">
            <a:xfrm>
              <a:off x="2959" y="1702"/>
              <a:ext cx="462"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3</a:t>
              </a:r>
              <a:endParaRPr lang="en-GB" altLang="ko-KR" b="1" dirty="0">
                <a:ea typeface="굴림" charset="0"/>
                <a:cs typeface="굴림" charset="0"/>
              </a:endParaRPr>
            </a:p>
          </p:txBody>
        </p:sp>
      </p:grpSp>
      <p:grpSp>
        <p:nvGrpSpPr>
          <p:cNvPr id="29" name="Group 19"/>
          <p:cNvGrpSpPr>
            <a:grpSpLocks/>
          </p:cNvGrpSpPr>
          <p:nvPr>
            <p:custDataLst>
              <p:tags r:id="rId4"/>
            </p:custDataLst>
          </p:nvPr>
        </p:nvGrpSpPr>
        <p:grpSpPr bwMode="auto">
          <a:xfrm>
            <a:off x="3716908" y="2708920"/>
            <a:ext cx="1076325" cy="815975"/>
            <a:chOff x="3428" y="1673"/>
            <a:chExt cx="679" cy="514"/>
          </a:xfrm>
          <a:solidFill>
            <a:schemeClr val="bg1"/>
          </a:solidFill>
        </p:grpSpPr>
        <p:sp>
          <p:nvSpPr>
            <p:cNvPr id="30" name="Freeform 20"/>
            <p:cNvSpPr>
              <a:spLocks/>
            </p:cNvSpPr>
            <p:nvPr>
              <p:custDataLst>
                <p:tags r:id="rId14"/>
              </p:custDataLst>
            </p:nvPr>
          </p:nvSpPr>
          <p:spPr bwMode="blackWhite">
            <a:xfrm>
              <a:off x="3428" y="1673"/>
              <a:ext cx="679" cy="514"/>
            </a:xfrm>
            <a:custGeom>
              <a:avLst/>
              <a:gdLst>
                <a:gd name="T0" fmla="*/ 0 w 679"/>
                <a:gd name="T1" fmla="*/ 0 h 514"/>
                <a:gd name="T2" fmla="*/ 586 w 679"/>
                <a:gd name="T3" fmla="*/ 0 h 514"/>
                <a:gd name="T4" fmla="*/ 679 w 679"/>
                <a:gd name="T5" fmla="*/ 257 h 514"/>
                <a:gd name="T6" fmla="*/ 586 w 679"/>
                <a:gd name="T7" fmla="*/ 514 h 514"/>
                <a:gd name="T8" fmla="*/ 0 w 679"/>
                <a:gd name="T9" fmla="*/ 514 h 514"/>
                <a:gd name="T10" fmla="*/ 93 w 679"/>
                <a:gd name="T11" fmla="*/ 257 h 514"/>
                <a:gd name="T12" fmla="*/ 0 w 679"/>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79" h="514">
                  <a:moveTo>
                    <a:pt x="0" y="0"/>
                  </a:moveTo>
                  <a:lnTo>
                    <a:pt x="586" y="0"/>
                  </a:lnTo>
                  <a:lnTo>
                    <a:pt x="679" y="257"/>
                  </a:lnTo>
                  <a:lnTo>
                    <a:pt x="586"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31" name="Rectangle 21"/>
            <p:cNvSpPr>
              <a:spLocks noChangeArrowheads="1"/>
            </p:cNvSpPr>
            <p:nvPr>
              <p:custDataLst>
                <p:tags r:id="rId15"/>
              </p:custDataLst>
            </p:nvPr>
          </p:nvSpPr>
          <p:spPr bwMode="blackWhite">
            <a:xfrm>
              <a:off x="3553" y="1702"/>
              <a:ext cx="462"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4</a:t>
              </a:r>
              <a:endParaRPr lang="en-GB" altLang="ko-KR" b="1" dirty="0">
                <a:ea typeface="굴림" charset="0"/>
                <a:cs typeface="굴림" charset="0"/>
              </a:endParaRPr>
            </a:p>
          </p:txBody>
        </p:sp>
      </p:grpSp>
      <p:grpSp>
        <p:nvGrpSpPr>
          <p:cNvPr id="32" name="Group 22"/>
          <p:cNvGrpSpPr>
            <a:grpSpLocks/>
          </p:cNvGrpSpPr>
          <p:nvPr>
            <p:custDataLst>
              <p:tags r:id="rId5"/>
            </p:custDataLst>
          </p:nvPr>
        </p:nvGrpSpPr>
        <p:grpSpPr bwMode="auto">
          <a:xfrm>
            <a:off x="4644008" y="2708920"/>
            <a:ext cx="1081087" cy="815975"/>
            <a:chOff x="4019" y="1673"/>
            <a:chExt cx="681" cy="514"/>
          </a:xfrm>
          <a:solidFill>
            <a:schemeClr val="bg1"/>
          </a:solidFill>
        </p:grpSpPr>
        <p:sp>
          <p:nvSpPr>
            <p:cNvPr id="33" name="Freeform 23"/>
            <p:cNvSpPr>
              <a:spLocks/>
            </p:cNvSpPr>
            <p:nvPr>
              <p:custDataLst>
                <p:tags r:id="rId12"/>
              </p:custDataLst>
            </p:nvPr>
          </p:nvSpPr>
          <p:spPr bwMode="blackWhite">
            <a:xfrm>
              <a:off x="4019" y="1673"/>
              <a:ext cx="681" cy="514"/>
            </a:xfrm>
            <a:custGeom>
              <a:avLst/>
              <a:gdLst>
                <a:gd name="T0" fmla="*/ 0 w 681"/>
                <a:gd name="T1" fmla="*/ 0 h 514"/>
                <a:gd name="T2" fmla="*/ 588 w 681"/>
                <a:gd name="T3" fmla="*/ 0 h 514"/>
                <a:gd name="T4" fmla="*/ 681 w 681"/>
                <a:gd name="T5" fmla="*/ 257 h 514"/>
                <a:gd name="T6" fmla="*/ 588 w 681"/>
                <a:gd name="T7" fmla="*/ 514 h 514"/>
                <a:gd name="T8" fmla="*/ 0 w 681"/>
                <a:gd name="T9" fmla="*/ 514 h 514"/>
                <a:gd name="T10" fmla="*/ 93 w 681"/>
                <a:gd name="T11" fmla="*/ 257 h 514"/>
                <a:gd name="T12" fmla="*/ 0 w 681"/>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81" h="514">
                  <a:moveTo>
                    <a:pt x="0" y="0"/>
                  </a:moveTo>
                  <a:lnTo>
                    <a:pt x="588" y="0"/>
                  </a:lnTo>
                  <a:lnTo>
                    <a:pt x="681" y="257"/>
                  </a:lnTo>
                  <a:lnTo>
                    <a:pt x="588"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34" name="Rectangle 24"/>
            <p:cNvSpPr>
              <a:spLocks noChangeArrowheads="1"/>
            </p:cNvSpPr>
            <p:nvPr>
              <p:custDataLst>
                <p:tags r:id="rId13"/>
              </p:custDataLst>
            </p:nvPr>
          </p:nvSpPr>
          <p:spPr bwMode="blackWhite">
            <a:xfrm>
              <a:off x="4144" y="1702"/>
              <a:ext cx="464"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5</a:t>
              </a:r>
              <a:endParaRPr lang="en-GB" altLang="ko-KR" b="1" dirty="0">
                <a:ea typeface="굴림" charset="0"/>
                <a:cs typeface="굴림" charset="0"/>
              </a:endParaRPr>
            </a:p>
          </p:txBody>
        </p:sp>
      </p:grpSp>
      <p:grpSp>
        <p:nvGrpSpPr>
          <p:cNvPr id="35" name="Group 25"/>
          <p:cNvGrpSpPr>
            <a:grpSpLocks/>
          </p:cNvGrpSpPr>
          <p:nvPr>
            <p:custDataLst>
              <p:tags r:id="rId6"/>
            </p:custDataLst>
          </p:nvPr>
        </p:nvGrpSpPr>
        <p:grpSpPr bwMode="auto">
          <a:xfrm>
            <a:off x="5579045" y="2708920"/>
            <a:ext cx="1081088" cy="815975"/>
            <a:chOff x="4614" y="1673"/>
            <a:chExt cx="681" cy="514"/>
          </a:xfrm>
          <a:solidFill>
            <a:schemeClr val="bg1"/>
          </a:solidFill>
        </p:grpSpPr>
        <p:sp>
          <p:nvSpPr>
            <p:cNvPr id="36" name="Freeform 26"/>
            <p:cNvSpPr>
              <a:spLocks/>
            </p:cNvSpPr>
            <p:nvPr>
              <p:custDataLst>
                <p:tags r:id="rId10"/>
              </p:custDataLst>
            </p:nvPr>
          </p:nvSpPr>
          <p:spPr bwMode="blackWhite">
            <a:xfrm>
              <a:off x="4614" y="1673"/>
              <a:ext cx="681" cy="514"/>
            </a:xfrm>
            <a:custGeom>
              <a:avLst/>
              <a:gdLst>
                <a:gd name="T0" fmla="*/ 0 w 681"/>
                <a:gd name="T1" fmla="*/ 0 h 514"/>
                <a:gd name="T2" fmla="*/ 588 w 681"/>
                <a:gd name="T3" fmla="*/ 0 h 514"/>
                <a:gd name="T4" fmla="*/ 681 w 681"/>
                <a:gd name="T5" fmla="*/ 257 h 514"/>
                <a:gd name="T6" fmla="*/ 588 w 681"/>
                <a:gd name="T7" fmla="*/ 514 h 514"/>
                <a:gd name="T8" fmla="*/ 0 w 681"/>
                <a:gd name="T9" fmla="*/ 514 h 514"/>
                <a:gd name="T10" fmla="*/ 93 w 681"/>
                <a:gd name="T11" fmla="*/ 257 h 514"/>
                <a:gd name="T12" fmla="*/ 0 w 681"/>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81" h="514">
                  <a:moveTo>
                    <a:pt x="0" y="0"/>
                  </a:moveTo>
                  <a:lnTo>
                    <a:pt x="588" y="0"/>
                  </a:lnTo>
                  <a:lnTo>
                    <a:pt x="681" y="257"/>
                  </a:lnTo>
                  <a:lnTo>
                    <a:pt x="588"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37" name="Rectangle 27"/>
            <p:cNvSpPr>
              <a:spLocks noChangeArrowheads="1"/>
            </p:cNvSpPr>
            <p:nvPr>
              <p:custDataLst>
                <p:tags r:id="rId11"/>
              </p:custDataLst>
            </p:nvPr>
          </p:nvSpPr>
          <p:spPr bwMode="blackWhite">
            <a:xfrm>
              <a:off x="4739" y="1702"/>
              <a:ext cx="464"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6</a:t>
              </a:r>
              <a:endParaRPr lang="en-GB" altLang="ko-KR" b="1" dirty="0">
                <a:ea typeface="굴림" charset="0"/>
                <a:cs typeface="굴림" charset="0"/>
              </a:endParaRPr>
            </a:p>
          </p:txBody>
        </p:sp>
      </p:grpSp>
      <p:grpSp>
        <p:nvGrpSpPr>
          <p:cNvPr id="38" name="Group 28"/>
          <p:cNvGrpSpPr>
            <a:grpSpLocks/>
          </p:cNvGrpSpPr>
          <p:nvPr>
            <p:custDataLst>
              <p:tags r:id="rId7"/>
            </p:custDataLst>
          </p:nvPr>
        </p:nvGrpSpPr>
        <p:grpSpPr bwMode="auto">
          <a:xfrm>
            <a:off x="6512495" y="2708920"/>
            <a:ext cx="1081088" cy="815975"/>
            <a:chOff x="5208" y="1673"/>
            <a:chExt cx="680" cy="514"/>
          </a:xfrm>
          <a:solidFill>
            <a:schemeClr val="bg1"/>
          </a:solidFill>
        </p:grpSpPr>
        <p:sp>
          <p:nvSpPr>
            <p:cNvPr id="39" name="Freeform 29"/>
            <p:cNvSpPr>
              <a:spLocks/>
            </p:cNvSpPr>
            <p:nvPr>
              <p:custDataLst>
                <p:tags r:id="rId8"/>
              </p:custDataLst>
            </p:nvPr>
          </p:nvSpPr>
          <p:spPr bwMode="blackWhite">
            <a:xfrm>
              <a:off x="5208" y="1673"/>
              <a:ext cx="680" cy="514"/>
            </a:xfrm>
            <a:custGeom>
              <a:avLst/>
              <a:gdLst>
                <a:gd name="T0" fmla="*/ 0 w 680"/>
                <a:gd name="T1" fmla="*/ 0 h 514"/>
                <a:gd name="T2" fmla="*/ 587 w 680"/>
                <a:gd name="T3" fmla="*/ 0 h 514"/>
                <a:gd name="T4" fmla="*/ 680 w 680"/>
                <a:gd name="T5" fmla="*/ 257 h 514"/>
                <a:gd name="T6" fmla="*/ 587 w 680"/>
                <a:gd name="T7" fmla="*/ 514 h 514"/>
                <a:gd name="T8" fmla="*/ 0 w 680"/>
                <a:gd name="T9" fmla="*/ 514 h 514"/>
                <a:gd name="T10" fmla="*/ 93 w 680"/>
                <a:gd name="T11" fmla="*/ 257 h 514"/>
                <a:gd name="T12" fmla="*/ 0 w 680"/>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80" h="514">
                  <a:moveTo>
                    <a:pt x="0" y="0"/>
                  </a:moveTo>
                  <a:lnTo>
                    <a:pt x="587" y="0"/>
                  </a:lnTo>
                  <a:lnTo>
                    <a:pt x="680" y="257"/>
                  </a:lnTo>
                  <a:lnTo>
                    <a:pt x="587"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40" name="Rectangle 30"/>
            <p:cNvSpPr>
              <a:spLocks noChangeArrowheads="1"/>
            </p:cNvSpPr>
            <p:nvPr>
              <p:custDataLst>
                <p:tags r:id="rId9"/>
              </p:custDataLst>
            </p:nvPr>
          </p:nvSpPr>
          <p:spPr bwMode="blackWhite">
            <a:xfrm>
              <a:off x="5333" y="1702"/>
              <a:ext cx="463"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7</a:t>
              </a:r>
              <a:endParaRPr lang="en-GB" altLang="ko-KR" b="1" dirty="0">
                <a:ea typeface="굴림" charset="0"/>
                <a:cs typeface="굴림" charset="0"/>
              </a:endParaRPr>
            </a:p>
          </p:txBody>
        </p:sp>
      </p:grpSp>
      <p:pic>
        <p:nvPicPr>
          <p:cNvPr id="41" name="Screen Shot 2012-04-17 at 4.36.29 PM.png"/>
          <p:cNvPicPr/>
          <p:nvPr/>
        </p:nvPicPr>
        <p:blipFill>
          <a:blip r:embed="rId23">
            <a:extLst/>
          </a:blip>
          <a:stretch>
            <a:fillRect/>
          </a:stretch>
        </p:blipFill>
        <p:spPr>
          <a:xfrm>
            <a:off x="1331640" y="3645024"/>
            <a:ext cx="904534" cy="925154"/>
          </a:xfrm>
          <a:prstGeom prst="rect">
            <a:avLst/>
          </a:prstGeom>
          <a:ln w="12700">
            <a:miter lim="400000"/>
          </a:ln>
        </p:spPr>
      </p:pic>
      <p:pic>
        <p:nvPicPr>
          <p:cNvPr id="42" name="Screen Shot 2012-04-17 at 4.36.29 PM.png"/>
          <p:cNvPicPr/>
          <p:nvPr/>
        </p:nvPicPr>
        <p:blipFill>
          <a:blip r:embed="rId23">
            <a:extLst/>
          </a:blip>
          <a:stretch>
            <a:fillRect/>
          </a:stretch>
        </p:blipFill>
        <p:spPr>
          <a:xfrm>
            <a:off x="2411760" y="3645024"/>
            <a:ext cx="904534" cy="925154"/>
          </a:xfrm>
          <a:prstGeom prst="rect">
            <a:avLst/>
          </a:prstGeom>
          <a:ln w="12700">
            <a:miter lim="400000"/>
          </a:ln>
        </p:spPr>
      </p:pic>
      <p:pic>
        <p:nvPicPr>
          <p:cNvPr id="43" name="Screen Shot 2012-04-17 at 4.36.29 PM.png"/>
          <p:cNvPicPr/>
          <p:nvPr/>
        </p:nvPicPr>
        <p:blipFill>
          <a:blip r:embed="rId23">
            <a:extLst/>
          </a:blip>
          <a:stretch>
            <a:fillRect/>
          </a:stretch>
        </p:blipFill>
        <p:spPr>
          <a:xfrm>
            <a:off x="3347864" y="3645024"/>
            <a:ext cx="904534" cy="925154"/>
          </a:xfrm>
          <a:prstGeom prst="rect">
            <a:avLst/>
          </a:prstGeom>
          <a:ln w="12700">
            <a:miter lim="400000"/>
          </a:ln>
        </p:spPr>
      </p:pic>
      <p:pic>
        <p:nvPicPr>
          <p:cNvPr id="44" name="Screen Shot 2012-04-17 at 4.36.29 PM.png"/>
          <p:cNvPicPr/>
          <p:nvPr/>
        </p:nvPicPr>
        <p:blipFill>
          <a:blip r:embed="rId23">
            <a:extLst/>
          </a:blip>
          <a:stretch>
            <a:fillRect/>
          </a:stretch>
        </p:blipFill>
        <p:spPr>
          <a:xfrm>
            <a:off x="4427984" y="3645024"/>
            <a:ext cx="904534" cy="925154"/>
          </a:xfrm>
          <a:prstGeom prst="rect">
            <a:avLst/>
          </a:prstGeom>
          <a:ln w="12700">
            <a:miter lim="400000"/>
          </a:ln>
        </p:spPr>
      </p:pic>
      <p:pic>
        <p:nvPicPr>
          <p:cNvPr id="45" name="Screen Shot 2012-04-17 at 4.36.29 PM.png"/>
          <p:cNvPicPr/>
          <p:nvPr/>
        </p:nvPicPr>
        <p:blipFill>
          <a:blip r:embed="rId23">
            <a:extLst/>
          </a:blip>
          <a:stretch>
            <a:fillRect/>
          </a:stretch>
        </p:blipFill>
        <p:spPr>
          <a:xfrm>
            <a:off x="5508104" y="3645024"/>
            <a:ext cx="904534" cy="925154"/>
          </a:xfrm>
          <a:prstGeom prst="rect">
            <a:avLst/>
          </a:prstGeom>
          <a:ln w="12700">
            <a:miter lim="400000"/>
          </a:ln>
        </p:spPr>
      </p:pic>
      <p:pic>
        <p:nvPicPr>
          <p:cNvPr id="46" name="Screen Shot 2012-04-17 at 4.36.29 PM.png"/>
          <p:cNvPicPr/>
          <p:nvPr/>
        </p:nvPicPr>
        <p:blipFill>
          <a:blip r:embed="rId23">
            <a:extLst/>
          </a:blip>
          <a:stretch>
            <a:fillRect/>
          </a:stretch>
        </p:blipFill>
        <p:spPr>
          <a:xfrm>
            <a:off x="6516216" y="3645024"/>
            <a:ext cx="904534" cy="925154"/>
          </a:xfrm>
          <a:prstGeom prst="rect">
            <a:avLst/>
          </a:prstGeom>
          <a:ln w="12700">
            <a:miter lim="400000"/>
          </a:ln>
        </p:spPr>
      </p:pic>
      <p:sp>
        <p:nvSpPr>
          <p:cNvPr id="47" name="Rectangle 46"/>
          <p:cNvSpPr/>
          <p:nvPr/>
        </p:nvSpPr>
        <p:spPr>
          <a:xfrm>
            <a:off x="611560" y="3645024"/>
            <a:ext cx="7704856" cy="2088232"/>
          </a:xfrm>
          <a:prstGeom prst="rect">
            <a:avLst/>
          </a:prstGeom>
          <a:solidFill>
            <a:schemeClr val="bg1">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3203848" y="3789040"/>
            <a:ext cx="5040560" cy="288032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347864" y="3776260"/>
            <a:ext cx="4824536" cy="2893100"/>
          </a:xfrm>
          <a:prstGeom prst="rect">
            <a:avLst/>
          </a:prstGeom>
        </p:spPr>
        <p:txBody>
          <a:bodyPr wrap="square">
            <a:spAutoFit/>
          </a:bodyPr>
          <a:lstStyle/>
          <a:p>
            <a:r>
              <a:rPr lang="en-US" sz="1400" b="1" dirty="0"/>
              <a:t>Scenarios</a:t>
            </a:r>
            <a:r>
              <a:rPr lang="en-US" sz="1400" dirty="0"/>
              <a:t> are a future, more ideal version of your initial user journey. They are intended to illustrate how a new service design will address unmet needs and help users achieve their goals or objectives. Very simply, we imagine the proposed design for the service has been implemented, and run through the story showing how </a:t>
            </a:r>
            <a:r>
              <a:rPr lang="en-US" sz="1400" dirty="0" smtClean="0"/>
              <a:t>our user </a:t>
            </a:r>
            <a:r>
              <a:rPr lang="en-US" sz="1400" dirty="0"/>
              <a:t>interacts with and benefits from the system. A good scenario is a sequence of BELIEVABLE user activities, each supported by interactions with the new service design. The scenario highlights both technical features and emotional benefits. </a:t>
            </a:r>
            <a:r>
              <a:rPr lang="en-US" sz="1400" dirty="0" smtClean="0"/>
              <a:t>IT SHOULD BE BASED ON THE USER JOURNEYS YOU DEVELOPED DURING RESEARCH, MINUS THE STEPS THAT CAN BE ELIMINATED DUE TO YOUR NEW IDEAS / INCLUDING ANY NEW STEPS YOUR IDEAS MAY ENABLE. </a:t>
            </a:r>
            <a:endParaRPr lang="en-US" sz="1400" dirty="0"/>
          </a:p>
        </p:txBody>
      </p:sp>
    </p:spTree>
    <p:extLst>
      <p:ext uri="{BB962C8B-B14F-4D97-AF65-F5344CB8AC3E}">
        <p14:creationId xmlns:p14="http://schemas.microsoft.com/office/powerpoint/2010/main" val="275814395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1556792"/>
            <a:ext cx="8229600" cy="4525963"/>
          </a:xfrm>
        </p:spPr>
        <p:txBody>
          <a:bodyPr>
            <a:normAutofit/>
          </a:bodyPr>
          <a:lstStyle/>
          <a:p>
            <a:pPr marL="0" indent="0">
              <a:buNone/>
            </a:pPr>
            <a:r>
              <a:rPr lang="en-US" sz="1800" dirty="0" smtClean="0"/>
              <a:t>Your new user journey should be composed from two components: </a:t>
            </a:r>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p:txBody>
      </p:sp>
      <p:sp>
        <p:nvSpPr>
          <p:cNvPr id="3" name="Slide Number Placeholder 2"/>
          <p:cNvSpPr>
            <a:spLocks noGrp="1"/>
          </p:cNvSpPr>
          <p:nvPr>
            <p:ph type="sldNum" sz="quarter" idx="12"/>
          </p:nvPr>
        </p:nvSpPr>
        <p:spPr/>
        <p:txBody>
          <a:bodyPr/>
          <a:lstStyle/>
          <a:p>
            <a:fld id="{2EDE9517-332C-4C0D-BFD9-673CAB10D5C8}" type="slidenum">
              <a:rPr lang="en-IN" smtClean="0"/>
              <a:pPr/>
              <a:t>11</a:t>
            </a:fld>
            <a:endParaRPr lang="en-IN" dirty="0"/>
          </a:p>
        </p:txBody>
      </p:sp>
      <p:sp>
        <p:nvSpPr>
          <p:cNvPr id="4" name="Title 3"/>
          <p:cNvSpPr>
            <a:spLocks noGrp="1"/>
          </p:cNvSpPr>
          <p:nvPr>
            <p:ph type="title"/>
          </p:nvPr>
        </p:nvSpPr>
        <p:spPr>
          <a:xfrm>
            <a:off x="457200" y="274638"/>
            <a:ext cx="7139136" cy="778098"/>
          </a:xfrm>
        </p:spPr>
        <p:txBody>
          <a:bodyPr/>
          <a:lstStyle/>
          <a:p>
            <a:r>
              <a:rPr lang="en-US" dirty="0" smtClean="0"/>
              <a:t>Step 2: orchestrate a new user journey using the features you created</a:t>
            </a:r>
            <a:endParaRPr lang="en-US" dirty="0"/>
          </a:p>
        </p:txBody>
      </p:sp>
      <p:sp>
        <p:nvSpPr>
          <p:cNvPr id="16" name="Rectangle 15"/>
          <p:cNvSpPr/>
          <p:nvPr/>
        </p:nvSpPr>
        <p:spPr>
          <a:xfrm>
            <a:off x="755576" y="2329135"/>
            <a:ext cx="1944216" cy="307777"/>
          </a:xfrm>
          <a:prstGeom prst="rect">
            <a:avLst/>
          </a:prstGeom>
        </p:spPr>
        <p:txBody>
          <a:bodyPr wrap="square">
            <a:spAutoFit/>
          </a:bodyPr>
          <a:lstStyle/>
          <a:p>
            <a:r>
              <a:rPr lang="en-US" sz="1400" dirty="0" smtClean="0"/>
              <a:t>1. New user scenario </a:t>
            </a:r>
            <a:endParaRPr lang="en-US" sz="1400" dirty="0"/>
          </a:p>
        </p:txBody>
      </p:sp>
      <p:sp>
        <p:nvSpPr>
          <p:cNvPr id="18" name="Rectangle 17"/>
          <p:cNvSpPr/>
          <p:nvPr/>
        </p:nvSpPr>
        <p:spPr>
          <a:xfrm>
            <a:off x="683568" y="4653136"/>
            <a:ext cx="3888432" cy="523220"/>
          </a:xfrm>
          <a:prstGeom prst="rect">
            <a:avLst/>
          </a:prstGeom>
        </p:spPr>
        <p:txBody>
          <a:bodyPr wrap="square">
            <a:spAutoFit/>
          </a:bodyPr>
          <a:lstStyle/>
          <a:p>
            <a:r>
              <a:rPr lang="en-US" sz="1400" dirty="0" smtClean="0"/>
              <a:t>2. Clusters of mutually reinforcing features that solve for user needs at each stage of the scenario</a:t>
            </a:r>
            <a:endParaRPr lang="en-US" sz="1400" dirty="0"/>
          </a:p>
        </p:txBody>
      </p:sp>
      <p:grpSp>
        <p:nvGrpSpPr>
          <p:cNvPr id="20" name="Group 10"/>
          <p:cNvGrpSpPr>
            <a:grpSpLocks/>
          </p:cNvGrpSpPr>
          <p:nvPr>
            <p:custDataLst>
              <p:tags r:id="rId1"/>
            </p:custDataLst>
          </p:nvPr>
        </p:nvGrpSpPr>
        <p:grpSpPr bwMode="auto">
          <a:xfrm>
            <a:off x="930845" y="2708920"/>
            <a:ext cx="1077913" cy="815975"/>
            <a:chOff x="1650" y="1673"/>
            <a:chExt cx="679" cy="514"/>
          </a:xfrm>
          <a:solidFill>
            <a:schemeClr val="bg1"/>
          </a:solidFill>
        </p:grpSpPr>
        <p:sp>
          <p:nvSpPr>
            <p:cNvPr id="21" name="Freeform 11"/>
            <p:cNvSpPr>
              <a:spLocks/>
            </p:cNvSpPr>
            <p:nvPr>
              <p:custDataLst>
                <p:tags r:id="rId20"/>
              </p:custDataLst>
            </p:nvPr>
          </p:nvSpPr>
          <p:spPr bwMode="blackWhite">
            <a:xfrm>
              <a:off x="1650" y="1673"/>
              <a:ext cx="679" cy="514"/>
            </a:xfrm>
            <a:custGeom>
              <a:avLst/>
              <a:gdLst>
                <a:gd name="T0" fmla="*/ 0 w 679"/>
                <a:gd name="T1" fmla="*/ 0 h 514"/>
                <a:gd name="T2" fmla="*/ 586 w 679"/>
                <a:gd name="T3" fmla="*/ 0 h 514"/>
                <a:gd name="T4" fmla="*/ 679 w 679"/>
                <a:gd name="T5" fmla="*/ 257 h 514"/>
                <a:gd name="T6" fmla="*/ 586 w 679"/>
                <a:gd name="T7" fmla="*/ 514 h 514"/>
                <a:gd name="T8" fmla="*/ 0 w 679"/>
                <a:gd name="T9" fmla="*/ 514 h 514"/>
                <a:gd name="T10" fmla="*/ 0 w 679"/>
                <a:gd name="T11" fmla="*/ 257 h 514"/>
                <a:gd name="T12" fmla="*/ 0 w 679"/>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79" h="514">
                  <a:moveTo>
                    <a:pt x="0" y="0"/>
                  </a:moveTo>
                  <a:lnTo>
                    <a:pt x="586" y="0"/>
                  </a:lnTo>
                  <a:lnTo>
                    <a:pt x="679" y="257"/>
                  </a:lnTo>
                  <a:lnTo>
                    <a:pt x="586" y="514"/>
                  </a:lnTo>
                  <a:lnTo>
                    <a:pt x="0" y="514"/>
                  </a:lnTo>
                  <a:lnTo>
                    <a:pt x="0"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22" name="Rectangle 12"/>
            <p:cNvSpPr>
              <a:spLocks noChangeArrowheads="1"/>
            </p:cNvSpPr>
            <p:nvPr>
              <p:custDataLst>
                <p:tags r:id="rId21"/>
              </p:custDataLst>
            </p:nvPr>
          </p:nvSpPr>
          <p:spPr bwMode="blackWhite">
            <a:xfrm>
              <a:off x="1682" y="1702"/>
              <a:ext cx="554"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1</a:t>
              </a:r>
              <a:endParaRPr lang="en-GB" altLang="ko-KR" b="1" dirty="0">
                <a:ea typeface="굴림" charset="0"/>
                <a:cs typeface="굴림" charset="0"/>
              </a:endParaRPr>
            </a:p>
          </p:txBody>
        </p:sp>
      </p:grpSp>
      <p:grpSp>
        <p:nvGrpSpPr>
          <p:cNvPr id="23" name="Group 13"/>
          <p:cNvGrpSpPr>
            <a:grpSpLocks/>
          </p:cNvGrpSpPr>
          <p:nvPr>
            <p:custDataLst>
              <p:tags r:id="rId2"/>
            </p:custDataLst>
          </p:nvPr>
        </p:nvGrpSpPr>
        <p:grpSpPr bwMode="auto">
          <a:xfrm>
            <a:off x="1861120" y="2708920"/>
            <a:ext cx="1076325" cy="815975"/>
            <a:chOff x="2242" y="1673"/>
            <a:chExt cx="678" cy="514"/>
          </a:xfrm>
          <a:solidFill>
            <a:schemeClr val="bg1"/>
          </a:solidFill>
        </p:grpSpPr>
        <p:sp>
          <p:nvSpPr>
            <p:cNvPr id="24" name="Freeform 14"/>
            <p:cNvSpPr>
              <a:spLocks/>
            </p:cNvSpPr>
            <p:nvPr>
              <p:custDataLst>
                <p:tags r:id="rId18"/>
              </p:custDataLst>
            </p:nvPr>
          </p:nvSpPr>
          <p:spPr bwMode="blackWhite">
            <a:xfrm>
              <a:off x="2242" y="1673"/>
              <a:ext cx="678" cy="514"/>
            </a:xfrm>
            <a:custGeom>
              <a:avLst/>
              <a:gdLst>
                <a:gd name="T0" fmla="*/ 0 w 678"/>
                <a:gd name="T1" fmla="*/ 0 h 514"/>
                <a:gd name="T2" fmla="*/ 585 w 678"/>
                <a:gd name="T3" fmla="*/ 0 h 514"/>
                <a:gd name="T4" fmla="*/ 678 w 678"/>
                <a:gd name="T5" fmla="*/ 257 h 514"/>
                <a:gd name="T6" fmla="*/ 585 w 678"/>
                <a:gd name="T7" fmla="*/ 514 h 514"/>
                <a:gd name="T8" fmla="*/ 0 w 678"/>
                <a:gd name="T9" fmla="*/ 514 h 514"/>
                <a:gd name="T10" fmla="*/ 93 w 678"/>
                <a:gd name="T11" fmla="*/ 257 h 514"/>
                <a:gd name="T12" fmla="*/ 0 w 678"/>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78" h="514">
                  <a:moveTo>
                    <a:pt x="0" y="0"/>
                  </a:moveTo>
                  <a:lnTo>
                    <a:pt x="585" y="0"/>
                  </a:lnTo>
                  <a:lnTo>
                    <a:pt x="678" y="257"/>
                  </a:lnTo>
                  <a:lnTo>
                    <a:pt x="585"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25" name="Rectangle 15"/>
            <p:cNvSpPr>
              <a:spLocks noChangeArrowheads="1"/>
            </p:cNvSpPr>
            <p:nvPr>
              <p:custDataLst>
                <p:tags r:id="rId19"/>
              </p:custDataLst>
            </p:nvPr>
          </p:nvSpPr>
          <p:spPr bwMode="blackWhite">
            <a:xfrm>
              <a:off x="2367" y="1702"/>
              <a:ext cx="461"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2</a:t>
              </a:r>
              <a:endParaRPr lang="en-GB" altLang="ko-KR" b="1" dirty="0">
                <a:ea typeface="굴림" charset="0"/>
                <a:cs typeface="굴림" charset="0"/>
              </a:endParaRPr>
            </a:p>
          </p:txBody>
        </p:sp>
      </p:grpSp>
      <p:grpSp>
        <p:nvGrpSpPr>
          <p:cNvPr id="26" name="Group 16"/>
          <p:cNvGrpSpPr>
            <a:grpSpLocks/>
          </p:cNvGrpSpPr>
          <p:nvPr>
            <p:custDataLst>
              <p:tags r:id="rId3"/>
            </p:custDataLst>
          </p:nvPr>
        </p:nvGrpSpPr>
        <p:grpSpPr bwMode="auto">
          <a:xfrm>
            <a:off x="2791395" y="2708920"/>
            <a:ext cx="1077913" cy="815975"/>
            <a:chOff x="2834" y="1673"/>
            <a:chExt cx="679" cy="514"/>
          </a:xfrm>
          <a:solidFill>
            <a:schemeClr val="bg1"/>
          </a:solidFill>
        </p:grpSpPr>
        <p:sp>
          <p:nvSpPr>
            <p:cNvPr id="27" name="Freeform 17"/>
            <p:cNvSpPr>
              <a:spLocks/>
            </p:cNvSpPr>
            <p:nvPr>
              <p:custDataLst>
                <p:tags r:id="rId16"/>
              </p:custDataLst>
            </p:nvPr>
          </p:nvSpPr>
          <p:spPr bwMode="blackWhite">
            <a:xfrm>
              <a:off x="2834" y="1673"/>
              <a:ext cx="679" cy="514"/>
            </a:xfrm>
            <a:custGeom>
              <a:avLst/>
              <a:gdLst>
                <a:gd name="T0" fmla="*/ 0 w 679"/>
                <a:gd name="T1" fmla="*/ 0 h 514"/>
                <a:gd name="T2" fmla="*/ 586 w 679"/>
                <a:gd name="T3" fmla="*/ 0 h 514"/>
                <a:gd name="T4" fmla="*/ 679 w 679"/>
                <a:gd name="T5" fmla="*/ 257 h 514"/>
                <a:gd name="T6" fmla="*/ 586 w 679"/>
                <a:gd name="T7" fmla="*/ 514 h 514"/>
                <a:gd name="T8" fmla="*/ 0 w 679"/>
                <a:gd name="T9" fmla="*/ 514 h 514"/>
                <a:gd name="T10" fmla="*/ 93 w 679"/>
                <a:gd name="T11" fmla="*/ 257 h 514"/>
                <a:gd name="T12" fmla="*/ 0 w 679"/>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79" h="514">
                  <a:moveTo>
                    <a:pt x="0" y="0"/>
                  </a:moveTo>
                  <a:lnTo>
                    <a:pt x="586" y="0"/>
                  </a:lnTo>
                  <a:lnTo>
                    <a:pt x="679" y="257"/>
                  </a:lnTo>
                  <a:lnTo>
                    <a:pt x="586"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28" name="Rectangle 18"/>
            <p:cNvSpPr>
              <a:spLocks noChangeArrowheads="1"/>
            </p:cNvSpPr>
            <p:nvPr>
              <p:custDataLst>
                <p:tags r:id="rId17"/>
              </p:custDataLst>
            </p:nvPr>
          </p:nvSpPr>
          <p:spPr bwMode="blackWhite">
            <a:xfrm>
              <a:off x="2959" y="1702"/>
              <a:ext cx="462"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3</a:t>
              </a:r>
              <a:endParaRPr lang="en-GB" altLang="ko-KR" b="1" dirty="0">
                <a:ea typeface="굴림" charset="0"/>
                <a:cs typeface="굴림" charset="0"/>
              </a:endParaRPr>
            </a:p>
          </p:txBody>
        </p:sp>
      </p:grpSp>
      <p:grpSp>
        <p:nvGrpSpPr>
          <p:cNvPr id="29" name="Group 19"/>
          <p:cNvGrpSpPr>
            <a:grpSpLocks/>
          </p:cNvGrpSpPr>
          <p:nvPr>
            <p:custDataLst>
              <p:tags r:id="rId4"/>
            </p:custDataLst>
          </p:nvPr>
        </p:nvGrpSpPr>
        <p:grpSpPr bwMode="auto">
          <a:xfrm>
            <a:off x="3716908" y="2708920"/>
            <a:ext cx="1076325" cy="815975"/>
            <a:chOff x="3428" y="1673"/>
            <a:chExt cx="679" cy="514"/>
          </a:xfrm>
          <a:solidFill>
            <a:schemeClr val="bg1"/>
          </a:solidFill>
        </p:grpSpPr>
        <p:sp>
          <p:nvSpPr>
            <p:cNvPr id="30" name="Freeform 20"/>
            <p:cNvSpPr>
              <a:spLocks/>
            </p:cNvSpPr>
            <p:nvPr>
              <p:custDataLst>
                <p:tags r:id="rId14"/>
              </p:custDataLst>
            </p:nvPr>
          </p:nvSpPr>
          <p:spPr bwMode="blackWhite">
            <a:xfrm>
              <a:off x="3428" y="1673"/>
              <a:ext cx="679" cy="514"/>
            </a:xfrm>
            <a:custGeom>
              <a:avLst/>
              <a:gdLst>
                <a:gd name="T0" fmla="*/ 0 w 679"/>
                <a:gd name="T1" fmla="*/ 0 h 514"/>
                <a:gd name="T2" fmla="*/ 586 w 679"/>
                <a:gd name="T3" fmla="*/ 0 h 514"/>
                <a:gd name="T4" fmla="*/ 679 w 679"/>
                <a:gd name="T5" fmla="*/ 257 h 514"/>
                <a:gd name="T6" fmla="*/ 586 w 679"/>
                <a:gd name="T7" fmla="*/ 514 h 514"/>
                <a:gd name="T8" fmla="*/ 0 w 679"/>
                <a:gd name="T9" fmla="*/ 514 h 514"/>
                <a:gd name="T10" fmla="*/ 93 w 679"/>
                <a:gd name="T11" fmla="*/ 257 h 514"/>
                <a:gd name="T12" fmla="*/ 0 w 679"/>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79" h="514">
                  <a:moveTo>
                    <a:pt x="0" y="0"/>
                  </a:moveTo>
                  <a:lnTo>
                    <a:pt x="586" y="0"/>
                  </a:lnTo>
                  <a:lnTo>
                    <a:pt x="679" y="257"/>
                  </a:lnTo>
                  <a:lnTo>
                    <a:pt x="586"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31" name="Rectangle 21"/>
            <p:cNvSpPr>
              <a:spLocks noChangeArrowheads="1"/>
            </p:cNvSpPr>
            <p:nvPr>
              <p:custDataLst>
                <p:tags r:id="rId15"/>
              </p:custDataLst>
            </p:nvPr>
          </p:nvSpPr>
          <p:spPr bwMode="blackWhite">
            <a:xfrm>
              <a:off x="3553" y="1702"/>
              <a:ext cx="462"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4</a:t>
              </a:r>
              <a:endParaRPr lang="en-GB" altLang="ko-KR" b="1" dirty="0">
                <a:ea typeface="굴림" charset="0"/>
                <a:cs typeface="굴림" charset="0"/>
              </a:endParaRPr>
            </a:p>
          </p:txBody>
        </p:sp>
      </p:grpSp>
      <p:grpSp>
        <p:nvGrpSpPr>
          <p:cNvPr id="32" name="Group 22"/>
          <p:cNvGrpSpPr>
            <a:grpSpLocks/>
          </p:cNvGrpSpPr>
          <p:nvPr>
            <p:custDataLst>
              <p:tags r:id="rId5"/>
            </p:custDataLst>
          </p:nvPr>
        </p:nvGrpSpPr>
        <p:grpSpPr bwMode="auto">
          <a:xfrm>
            <a:off x="4644008" y="2708920"/>
            <a:ext cx="1081087" cy="815975"/>
            <a:chOff x="4019" y="1673"/>
            <a:chExt cx="681" cy="514"/>
          </a:xfrm>
          <a:solidFill>
            <a:schemeClr val="bg1"/>
          </a:solidFill>
        </p:grpSpPr>
        <p:sp>
          <p:nvSpPr>
            <p:cNvPr id="33" name="Freeform 23"/>
            <p:cNvSpPr>
              <a:spLocks/>
            </p:cNvSpPr>
            <p:nvPr>
              <p:custDataLst>
                <p:tags r:id="rId12"/>
              </p:custDataLst>
            </p:nvPr>
          </p:nvSpPr>
          <p:spPr bwMode="blackWhite">
            <a:xfrm>
              <a:off x="4019" y="1673"/>
              <a:ext cx="681" cy="514"/>
            </a:xfrm>
            <a:custGeom>
              <a:avLst/>
              <a:gdLst>
                <a:gd name="T0" fmla="*/ 0 w 681"/>
                <a:gd name="T1" fmla="*/ 0 h 514"/>
                <a:gd name="T2" fmla="*/ 588 w 681"/>
                <a:gd name="T3" fmla="*/ 0 h 514"/>
                <a:gd name="T4" fmla="*/ 681 w 681"/>
                <a:gd name="T5" fmla="*/ 257 h 514"/>
                <a:gd name="T6" fmla="*/ 588 w 681"/>
                <a:gd name="T7" fmla="*/ 514 h 514"/>
                <a:gd name="T8" fmla="*/ 0 w 681"/>
                <a:gd name="T9" fmla="*/ 514 h 514"/>
                <a:gd name="T10" fmla="*/ 93 w 681"/>
                <a:gd name="T11" fmla="*/ 257 h 514"/>
                <a:gd name="T12" fmla="*/ 0 w 681"/>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81" h="514">
                  <a:moveTo>
                    <a:pt x="0" y="0"/>
                  </a:moveTo>
                  <a:lnTo>
                    <a:pt x="588" y="0"/>
                  </a:lnTo>
                  <a:lnTo>
                    <a:pt x="681" y="257"/>
                  </a:lnTo>
                  <a:lnTo>
                    <a:pt x="588"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34" name="Rectangle 24"/>
            <p:cNvSpPr>
              <a:spLocks noChangeArrowheads="1"/>
            </p:cNvSpPr>
            <p:nvPr>
              <p:custDataLst>
                <p:tags r:id="rId13"/>
              </p:custDataLst>
            </p:nvPr>
          </p:nvSpPr>
          <p:spPr bwMode="blackWhite">
            <a:xfrm>
              <a:off x="4144" y="1702"/>
              <a:ext cx="464"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5</a:t>
              </a:r>
              <a:endParaRPr lang="en-GB" altLang="ko-KR" b="1" dirty="0">
                <a:ea typeface="굴림" charset="0"/>
                <a:cs typeface="굴림" charset="0"/>
              </a:endParaRPr>
            </a:p>
          </p:txBody>
        </p:sp>
      </p:grpSp>
      <p:grpSp>
        <p:nvGrpSpPr>
          <p:cNvPr id="35" name="Group 25"/>
          <p:cNvGrpSpPr>
            <a:grpSpLocks/>
          </p:cNvGrpSpPr>
          <p:nvPr>
            <p:custDataLst>
              <p:tags r:id="rId6"/>
            </p:custDataLst>
          </p:nvPr>
        </p:nvGrpSpPr>
        <p:grpSpPr bwMode="auto">
          <a:xfrm>
            <a:off x="5579045" y="2708920"/>
            <a:ext cx="1081088" cy="815975"/>
            <a:chOff x="4614" y="1673"/>
            <a:chExt cx="681" cy="514"/>
          </a:xfrm>
          <a:solidFill>
            <a:schemeClr val="bg1"/>
          </a:solidFill>
        </p:grpSpPr>
        <p:sp>
          <p:nvSpPr>
            <p:cNvPr id="36" name="Freeform 26"/>
            <p:cNvSpPr>
              <a:spLocks/>
            </p:cNvSpPr>
            <p:nvPr>
              <p:custDataLst>
                <p:tags r:id="rId10"/>
              </p:custDataLst>
            </p:nvPr>
          </p:nvSpPr>
          <p:spPr bwMode="blackWhite">
            <a:xfrm>
              <a:off x="4614" y="1673"/>
              <a:ext cx="681" cy="514"/>
            </a:xfrm>
            <a:custGeom>
              <a:avLst/>
              <a:gdLst>
                <a:gd name="T0" fmla="*/ 0 w 681"/>
                <a:gd name="T1" fmla="*/ 0 h 514"/>
                <a:gd name="T2" fmla="*/ 588 w 681"/>
                <a:gd name="T3" fmla="*/ 0 h 514"/>
                <a:gd name="T4" fmla="*/ 681 w 681"/>
                <a:gd name="T5" fmla="*/ 257 h 514"/>
                <a:gd name="T6" fmla="*/ 588 w 681"/>
                <a:gd name="T7" fmla="*/ 514 h 514"/>
                <a:gd name="T8" fmla="*/ 0 w 681"/>
                <a:gd name="T9" fmla="*/ 514 h 514"/>
                <a:gd name="T10" fmla="*/ 93 w 681"/>
                <a:gd name="T11" fmla="*/ 257 h 514"/>
                <a:gd name="T12" fmla="*/ 0 w 681"/>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81" h="514">
                  <a:moveTo>
                    <a:pt x="0" y="0"/>
                  </a:moveTo>
                  <a:lnTo>
                    <a:pt x="588" y="0"/>
                  </a:lnTo>
                  <a:lnTo>
                    <a:pt x="681" y="257"/>
                  </a:lnTo>
                  <a:lnTo>
                    <a:pt x="588"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37" name="Rectangle 27"/>
            <p:cNvSpPr>
              <a:spLocks noChangeArrowheads="1"/>
            </p:cNvSpPr>
            <p:nvPr>
              <p:custDataLst>
                <p:tags r:id="rId11"/>
              </p:custDataLst>
            </p:nvPr>
          </p:nvSpPr>
          <p:spPr bwMode="blackWhite">
            <a:xfrm>
              <a:off x="4739" y="1702"/>
              <a:ext cx="464"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6</a:t>
              </a:r>
              <a:endParaRPr lang="en-GB" altLang="ko-KR" b="1" dirty="0">
                <a:ea typeface="굴림" charset="0"/>
                <a:cs typeface="굴림" charset="0"/>
              </a:endParaRPr>
            </a:p>
          </p:txBody>
        </p:sp>
      </p:grpSp>
      <p:grpSp>
        <p:nvGrpSpPr>
          <p:cNvPr id="38" name="Group 28"/>
          <p:cNvGrpSpPr>
            <a:grpSpLocks/>
          </p:cNvGrpSpPr>
          <p:nvPr>
            <p:custDataLst>
              <p:tags r:id="rId7"/>
            </p:custDataLst>
          </p:nvPr>
        </p:nvGrpSpPr>
        <p:grpSpPr bwMode="auto">
          <a:xfrm>
            <a:off x="6512495" y="2708920"/>
            <a:ext cx="1081088" cy="815975"/>
            <a:chOff x="5208" y="1673"/>
            <a:chExt cx="680" cy="514"/>
          </a:xfrm>
          <a:solidFill>
            <a:schemeClr val="bg1"/>
          </a:solidFill>
        </p:grpSpPr>
        <p:sp>
          <p:nvSpPr>
            <p:cNvPr id="39" name="Freeform 29"/>
            <p:cNvSpPr>
              <a:spLocks/>
            </p:cNvSpPr>
            <p:nvPr>
              <p:custDataLst>
                <p:tags r:id="rId8"/>
              </p:custDataLst>
            </p:nvPr>
          </p:nvSpPr>
          <p:spPr bwMode="blackWhite">
            <a:xfrm>
              <a:off x="5208" y="1673"/>
              <a:ext cx="680" cy="514"/>
            </a:xfrm>
            <a:custGeom>
              <a:avLst/>
              <a:gdLst>
                <a:gd name="T0" fmla="*/ 0 w 680"/>
                <a:gd name="T1" fmla="*/ 0 h 514"/>
                <a:gd name="T2" fmla="*/ 587 w 680"/>
                <a:gd name="T3" fmla="*/ 0 h 514"/>
                <a:gd name="T4" fmla="*/ 680 w 680"/>
                <a:gd name="T5" fmla="*/ 257 h 514"/>
                <a:gd name="T6" fmla="*/ 587 w 680"/>
                <a:gd name="T7" fmla="*/ 514 h 514"/>
                <a:gd name="T8" fmla="*/ 0 w 680"/>
                <a:gd name="T9" fmla="*/ 514 h 514"/>
                <a:gd name="T10" fmla="*/ 93 w 680"/>
                <a:gd name="T11" fmla="*/ 257 h 514"/>
                <a:gd name="T12" fmla="*/ 0 w 680"/>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80" h="514">
                  <a:moveTo>
                    <a:pt x="0" y="0"/>
                  </a:moveTo>
                  <a:lnTo>
                    <a:pt x="587" y="0"/>
                  </a:lnTo>
                  <a:lnTo>
                    <a:pt x="680" y="257"/>
                  </a:lnTo>
                  <a:lnTo>
                    <a:pt x="587"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40" name="Rectangle 30"/>
            <p:cNvSpPr>
              <a:spLocks noChangeArrowheads="1"/>
            </p:cNvSpPr>
            <p:nvPr>
              <p:custDataLst>
                <p:tags r:id="rId9"/>
              </p:custDataLst>
            </p:nvPr>
          </p:nvSpPr>
          <p:spPr bwMode="blackWhite">
            <a:xfrm>
              <a:off x="5333" y="1702"/>
              <a:ext cx="463"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7</a:t>
              </a:r>
              <a:endParaRPr lang="en-GB" altLang="ko-KR" b="1" dirty="0">
                <a:ea typeface="굴림" charset="0"/>
                <a:cs typeface="굴림" charset="0"/>
              </a:endParaRPr>
            </a:p>
          </p:txBody>
        </p:sp>
      </p:grpSp>
      <p:pic>
        <p:nvPicPr>
          <p:cNvPr id="41" name="Screen Shot 2012-04-17 at 4.36.29 PM.png"/>
          <p:cNvPicPr/>
          <p:nvPr/>
        </p:nvPicPr>
        <p:blipFill>
          <a:blip r:embed="rId23">
            <a:extLst/>
          </a:blip>
          <a:stretch>
            <a:fillRect/>
          </a:stretch>
        </p:blipFill>
        <p:spPr>
          <a:xfrm>
            <a:off x="1331640" y="3645024"/>
            <a:ext cx="904534" cy="925154"/>
          </a:xfrm>
          <a:prstGeom prst="rect">
            <a:avLst/>
          </a:prstGeom>
          <a:ln w="12700">
            <a:miter lim="400000"/>
          </a:ln>
        </p:spPr>
      </p:pic>
      <p:pic>
        <p:nvPicPr>
          <p:cNvPr id="42" name="Screen Shot 2012-04-17 at 4.36.29 PM.png"/>
          <p:cNvPicPr/>
          <p:nvPr/>
        </p:nvPicPr>
        <p:blipFill>
          <a:blip r:embed="rId23">
            <a:extLst/>
          </a:blip>
          <a:stretch>
            <a:fillRect/>
          </a:stretch>
        </p:blipFill>
        <p:spPr>
          <a:xfrm>
            <a:off x="2411760" y="3645024"/>
            <a:ext cx="904534" cy="925154"/>
          </a:xfrm>
          <a:prstGeom prst="rect">
            <a:avLst/>
          </a:prstGeom>
          <a:ln w="12700">
            <a:miter lim="400000"/>
          </a:ln>
        </p:spPr>
      </p:pic>
      <p:pic>
        <p:nvPicPr>
          <p:cNvPr id="43" name="Screen Shot 2012-04-17 at 4.36.29 PM.png"/>
          <p:cNvPicPr/>
          <p:nvPr/>
        </p:nvPicPr>
        <p:blipFill>
          <a:blip r:embed="rId23">
            <a:extLst/>
          </a:blip>
          <a:stretch>
            <a:fillRect/>
          </a:stretch>
        </p:blipFill>
        <p:spPr>
          <a:xfrm>
            <a:off x="3347864" y="3645024"/>
            <a:ext cx="904534" cy="925154"/>
          </a:xfrm>
          <a:prstGeom prst="rect">
            <a:avLst/>
          </a:prstGeom>
          <a:ln w="12700">
            <a:miter lim="400000"/>
          </a:ln>
        </p:spPr>
      </p:pic>
      <p:pic>
        <p:nvPicPr>
          <p:cNvPr id="44" name="Screen Shot 2012-04-17 at 4.36.29 PM.png"/>
          <p:cNvPicPr/>
          <p:nvPr/>
        </p:nvPicPr>
        <p:blipFill>
          <a:blip r:embed="rId23">
            <a:extLst/>
          </a:blip>
          <a:stretch>
            <a:fillRect/>
          </a:stretch>
        </p:blipFill>
        <p:spPr>
          <a:xfrm>
            <a:off x="4427984" y="3645024"/>
            <a:ext cx="904534" cy="925154"/>
          </a:xfrm>
          <a:prstGeom prst="rect">
            <a:avLst/>
          </a:prstGeom>
          <a:ln w="12700">
            <a:miter lim="400000"/>
          </a:ln>
        </p:spPr>
      </p:pic>
      <p:pic>
        <p:nvPicPr>
          <p:cNvPr id="45" name="Screen Shot 2012-04-17 at 4.36.29 PM.png"/>
          <p:cNvPicPr/>
          <p:nvPr/>
        </p:nvPicPr>
        <p:blipFill>
          <a:blip r:embed="rId23">
            <a:extLst/>
          </a:blip>
          <a:stretch>
            <a:fillRect/>
          </a:stretch>
        </p:blipFill>
        <p:spPr>
          <a:xfrm>
            <a:off x="5508104" y="3645024"/>
            <a:ext cx="904534" cy="925154"/>
          </a:xfrm>
          <a:prstGeom prst="rect">
            <a:avLst/>
          </a:prstGeom>
          <a:ln w="12700">
            <a:miter lim="400000"/>
          </a:ln>
        </p:spPr>
      </p:pic>
      <p:pic>
        <p:nvPicPr>
          <p:cNvPr id="46" name="Screen Shot 2012-04-17 at 4.36.29 PM.png"/>
          <p:cNvPicPr/>
          <p:nvPr/>
        </p:nvPicPr>
        <p:blipFill>
          <a:blip r:embed="rId23">
            <a:extLst/>
          </a:blip>
          <a:stretch>
            <a:fillRect/>
          </a:stretch>
        </p:blipFill>
        <p:spPr>
          <a:xfrm>
            <a:off x="6516216" y="3645024"/>
            <a:ext cx="904534" cy="925154"/>
          </a:xfrm>
          <a:prstGeom prst="rect">
            <a:avLst/>
          </a:prstGeom>
          <a:ln w="12700">
            <a:miter lim="400000"/>
          </a:ln>
        </p:spPr>
      </p:pic>
      <p:sp>
        <p:nvSpPr>
          <p:cNvPr id="47" name="Rectangle 46"/>
          <p:cNvSpPr/>
          <p:nvPr/>
        </p:nvSpPr>
        <p:spPr>
          <a:xfrm>
            <a:off x="611560" y="1340768"/>
            <a:ext cx="7704856" cy="2232248"/>
          </a:xfrm>
          <a:prstGeom prst="rect">
            <a:avLst/>
          </a:prstGeom>
          <a:solidFill>
            <a:schemeClr val="bg1">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3707904" y="1268760"/>
            <a:ext cx="5040560" cy="288032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960440" y="1542271"/>
            <a:ext cx="4572000" cy="2246769"/>
          </a:xfrm>
          <a:prstGeom prst="rect">
            <a:avLst/>
          </a:prstGeom>
        </p:spPr>
        <p:txBody>
          <a:bodyPr>
            <a:spAutoFit/>
          </a:bodyPr>
          <a:lstStyle/>
          <a:p>
            <a:r>
              <a:rPr lang="en-US" sz="1400" b="1" dirty="0" smtClean="0"/>
              <a:t>Features</a:t>
            </a:r>
            <a:r>
              <a:rPr lang="en-US" sz="1400" dirty="0" smtClean="0"/>
              <a:t> should be mutually reinforcing – meaning that they should work well together and support each other’s main function. Also, do not spend time designing features that are required but already exist (logging in, entering demographic data). Instead focus your effort on features that are distinctive to your service. For each feature:</a:t>
            </a:r>
          </a:p>
          <a:p>
            <a:pPr marL="285750" indent="-285750">
              <a:buFont typeface="Arial"/>
              <a:buChar char="•"/>
            </a:pPr>
            <a:r>
              <a:rPr lang="en-US" sz="1400" dirty="0" smtClean="0"/>
              <a:t>Describe (what does it do?)</a:t>
            </a:r>
          </a:p>
          <a:p>
            <a:pPr marL="285750" indent="-285750">
              <a:buFont typeface="Arial"/>
              <a:buChar char="•"/>
            </a:pPr>
            <a:r>
              <a:rPr lang="en-US" sz="1400" dirty="0" smtClean="0"/>
              <a:t>Characterize (how does it feel?)</a:t>
            </a:r>
          </a:p>
          <a:p>
            <a:pPr marL="285750" indent="-285750">
              <a:buFont typeface="Arial"/>
              <a:buChar char="•"/>
            </a:pPr>
            <a:r>
              <a:rPr lang="en-US" sz="1400" dirty="0" smtClean="0"/>
              <a:t>Measure (how do we know if it is successful?)</a:t>
            </a:r>
          </a:p>
          <a:p>
            <a:endParaRPr lang="en-US" sz="1400" dirty="0" smtClean="0"/>
          </a:p>
        </p:txBody>
      </p:sp>
    </p:spTree>
    <p:extLst>
      <p:ext uri="{BB962C8B-B14F-4D97-AF65-F5344CB8AC3E}">
        <p14:creationId xmlns:p14="http://schemas.microsoft.com/office/powerpoint/2010/main" val="201430340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DE9517-332C-4C0D-BFD9-673CAB10D5C8}" type="slidenum">
              <a:rPr lang="en-IN" smtClean="0"/>
              <a:pPr/>
              <a:t>12</a:t>
            </a:fld>
            <a:endParaRPr lang="en-IN"/>
          </a:p>
        </p:txBody>
      </p:sp>
      <p:sp>
        <p:nvSpPr>
          <p:cNvPr id="4" name="Title 3"/>
          <p:cNvSpPr>
            <a:spLocks noGrp="1"/>
          </p:cNvSpPr>
          <p:nvPr>
            <p:ph type="title"/>
          </p:nvPr>
        </p:nvSpPr>
        <p:spPr>
          <a:xfrm>
            <a:off x="457200" y="274638"/>
            <a:ext cx="7139136" cy="778098"/>
          </a:xfrm>
        </p:spPr>
        <p:txBody>
          <a:bodyPr/>
          <a:lstStyle/>
          <a:p>
            <a:r>
              <a:rPr lang="en-US" dirty="0" smtClean="0"/>
              <a:t>Step 2: orchestrate a new user journey using the features you created</a:t>
            </a:r>
            <a:endParaRPr lang="en-US" dirty="0"/>
          </a:p>
        </p:txBody>
      </p:sp>
      <p:grpSp>
        <p:nvGrpSpPr>
          <p:cNvPr id="20" name="Group 10"/>
          <p:cNvGrpSpPr>
            <a:grpSpLocks/>
          </p:cNvGrpSpPr>
          <p:nvPr>
            <p:custDataLst>
              <p:tags r:id="rId1"/>
            </p:custDataLst>
          </p:nvPr>
        </p:nvGrpSpPr>
        <p:grpSpPr bwMode="auto">
          <a:xfrm>
            <a:off x="930845" y="1720553"/>
            <a:ext cx="1077913" cy="815975"/>
            <a:chOff x="1650" y="1673"/>
            <a:chExt cx="679" cy="514"/>
          </a:xfrm>
          <a:solidFill>
            <a:schemeClr val="bg1"/>
          </a:solidFill>
        </p:grpSpPr>
        <p:sp>
          <p:nvSpPr>
            <p:cNvPr id="21" name="Freeform 11"/>
            <p:cNvSpPr>
              <a:spLocks/>
            </p:cNvSpPr>
            <p:nvPr>
              <p:custDataLst>
                <p:tags r:id="rId20"/>
              </p:custDataLst>
            </p:nvPr>
          </p:nvSpPr>
          <p:spPr bwMode="blackWhite">
            <a:xfrm>
              <a:off x="1650" y="1673"/>
              <a:ext cx="679" cy="514"/>
            </a:xfrm>
            <a:custGeom>
              <a:avLst/>
              <a:gdLst>
                <a:gd name="T0" fmla="*/ 0 w 679"/>
                <a:gd name="T1" fmla="*/ 0 h 514"/>
                <a:gd name="T2" fmla="*/ 586 w 679"/>
                <a:gd name="T3" fmla="*/ 0 h 514"/>
                <a:gd name="T4" fmla="*/ 679 w 679"/>
                <a:gd name="T5" fmla="*/ 257 h 514"/>
                <a:gd name="T6" fmla="*/ 586 w 679"/>
                <a:gd name="T7" fmla="*/ 514 h 514"/>
                <a:gd name="T8" fmla="*/ 0 w 679"/>
                <a:gd name="T9" fmla="*/ 514 h 514"/>
                <a:gd name="T10" fmla="*/ 0 w 679"/>
                <a:gd name="T11" fmla="*/ 257 h 514"/>
                <a:gd name="T12" fmla="*/ 0 w 679"/>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79" h="514">
                  <a:moveTo>
                    <a:pt x="0" y="0"/>
                  </a:moveTo>
                  <a:lnTo>
                    <a:pt x="586" y="0"/>
                  </a:lnTo>
                  <a:lnTo>
                    <a:pt x="679" y="257"/>
                  </a:lnTo>
                  <a:lnTo>
                    <a:pt x="586" y="514"/>
                  </a:lnTo>
                  <a:lnTo>
                    <a:pt x="0" y="514"/>
                  </a:lnTo>
                  <a:lnTo>
                    <a:pt x="0"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22" name="Rectangle 12"/>
            <p:cNvSpPr>
              <a:spLocks noChangeArrowheads="1"/>
            </p:cNvSpPr>
            <p:nvPr>
              <p:custDataLst>
                <p:tags r:id="rId21"/>
              </p:custDataLst>
            </p:nvPr>
          </p:nvSpPr>
          <p:spPr bwMode="blackWhite">
            <a:xfrm>
              <a:off x="1682" y="1702"/>
              <a:ext cx="554"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1</a:t>
              </a:r>
              <a:endParaRPr lang="en-GB" altLang="ko-KR" b="1" dirty="0">
                <a:ea typeface="굴림" charset="0"/>
                <a:cs typeface="굴림" charset="0"/>
              </a:endParaRPr>
            </a:p>
          </p:txBody>
        </p:sp>
      </p:grpSp>
      <p:grpSp>
        <p:nvGrpSpPr>
          <p:cNvPr id="23" name="Group 13"/>
          <p:cNvGrpSpPr>
            <a:grpSpLocks/>
          </p:cNvGrpSpPr>
          <p:nvPr>
            <p:custDataLst>
              <p:tags r:id="rId2"/>
            </p:custDataLst>
          </p:nvPr>
        </p:nvGrpSpPr>
        <p:grpSpPr bwMode="auto">
          <a:xfrm>
            <a:off x="1861120" y="1720553"/>
            <a:ext cx="1076325" cy="815975"/>
            <a:chOff x="2242" y="1673"/>
            <a:chExt cx="678" cy="514"/>
          </a:xfrm>
          <a:solidFill>
            <a:schemeClr val="bg1"/>
          </a:solidFill>
        </p:grpSpPr>
        <p:sp>
          <p:nvSpPr>
            <p:cNvPr id="24" name="Freeform 14"/>
            <p:cNvSpPr>
              <a:spLocks/>
            </p:cNvSpPr>
            <p:nvPr>
              <p:custDataLst>
                <p:tags r:id="rId18"/>
              </p:custDataLst>
            </p:nvPr>
          </p:nvSpPr>
          <p:spPr bwMode="blackWhite">
            <a:xfrm>
              <a:off x="2242" y="1673"/>
              <a:ext cx="678" cy="514"/>
            </a:xfrm>
            <a:custGeom>
              <a:avLst/>
              <a:gdLst>
                <a:gd name="T0" fmla="*/ 0 w 678"/>
                <a:gd name="T1" fmla="*/ 0 h 514"/>
                <a:gd name="T2" fmla="*/ 585 w 678"/>
                <a:gd name="T3" fmla="*/ 0 h 514"/>
                <a:gd name="T4" fmla="*/ 678 w 678"/>
                <a:gd name="T5" fmla="*/ 257 h 514"/>
                <a:gd name="T6" fmla="*/ 585 w 678"/>
                <a:gd name="T7" fmla="*/ 514 h 514"/>
                <a:gd name="T8" fmla="*/ 0 w 678"/>
                <a:gd name="T9" fmla="*/ 514 h 514"/>
                <a:gd name="T10" fmla="*/ 93 w 678"/>
                <a:gd name="T11" fmla="*/ 257 h 514"/>
                <a:gd name="T12" fmla="*/ 0 w 678"/>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78" h="514">
                  <a:moveTo>
                    <a:pt x="0" y="0"/>
                  </a:moveTo>
                  <a:lnTo>
                    <a:pt x="585" y="0"/>
                  </a:lnTo>
                  <a:lnTo>
                    <a:pt x="678" y="257"/>
                  </a:lnTo>
                  <a:lnTo>
                    <a:pt x="585"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25" name="Rectangle 15"/>
            <p:cNvSpPr>
              <a:spLocks noChangeArrowheads="1"/>
            </p:cNvSpPr>
            <p:nvPr>
              <p:custDataLst>
                <p:tags r:id="rId19"/>
              </p:custDataLst>
            </p:nvPr>
          </p:nvSpPr>
          <p:spPr bwMode="blackWhite">
            <a:xfrm>
              <a:off x="2367" y="1702"/>
              <a:ext cx="461"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2</a:t>
              </a:r>
              <a:endParaRPr lang="en-GB" altLang="ko-KR" b="1" dirty="0">
                <a:ea typeface="굴림" charset="0"/>
                <a:cs typeface="굴림" charset="0"/>
              </a:endParaRPr>
            </a:p>
          </p:txBody>
        </p:sp>
      </p:grpSp>
      <p:grpSp>
        <p:nvGrpSpPr>
          <p:cNvPr id="26" name="Group 16"/>
          <p:cNvGrpSpPr>
            <a:grpSpLocks/>
          </p:cNvGrpSpPr>
          <p:nvPr>
            <p:custDataLst>
              <p:tags r:id="rId3"/>
            </p:custDataLst>
          </p:nvPr>
        </p:nvGrpSpPr>
        <p:grpSpPr bwMode="auto">
          <a:xfrm>
            <a:off x="2791395" y="1720553"/>
            <a:ext cx="1077913" cy="815975"/>
            <a:chOff x="2834" y="1673"/>
            <a:chExt cx="679" cy="514"/>
          </a:xfrm>
          <a:solidFill>
            <a:schemeClr val="bg1"/>
          </a:solidFill>
        </p:grpSpPr>
        <p:sp>
          <p:nvSpPr>
            <p:cNvPr id="27" name="Freeform 17"/>
            <p:cNvSpPr>
              <a:spLocks/>
            </p:cNvSpPr>
            <p:nvPr>
              <p:custDataLst>
                <p:tags r:id="rId16"/>
              </p:custDataLst>
            </p:nvPr>
          </p:nvSpPr>
          <p:spPr bwMode="blackWhite">
            <a:xfrm>
              <a:off x="2834" y="1673"/>
              <a:ext cx="679" cy="514"/>
            </a:xfrm>
            <a:custGeom>
              <a:avLst/>
              <a:gdLst>
                <a:gd name="T0" fmla="*/ 0 w 679"/>
                <a:gd name="T1" fmla="*/ 0 h 514"/>
                <a:gd name="T2" fmla="*/ 586 w 679"/>
                <a:gd name="T3" fmla="*/ 0 h 514"/>
                <a:gd name="T4" fmla="*/ 679 w 679"/>
                <a:gd name="T5" fmla="*/ 257 h 514"/>
                <a:gd name="T6" fmla="*/ 586 w 679"/>
                <a:gd name="T7" fmla="*/ 514 h 514"/>
                <a:gd name="T8" fmla="*/ 0 w 679"/>
                <a:gd name="T9" fmla="*/ 514 h 514"/>
                <a:gd name="T10" fmla="*/ 93 w 679"/>
                <a:gd name="T11" fmla="*/ 257 h 514"/>
                <a:gd name="T12" fmla="*/ 0 w 679"/>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79" h="514">
                  <a:moveTo>
                    <a:pt x="0" y="0"/>
                  </a:moveTo>
                  <a:lnTo>
                    <a:pt x="586" y="0"/>
                  </a:lnTo>
                  <a:lnTo>
                    <a:pt x="679" y="257"/>
                  </a:lnTo>
                  <a:lnTo>
                    <a:pt x="586"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28" name="Rectangle 18"/>
            <p:cNvSpPr>
              <a:spLocks noChangeArrowheads="1"/>
            </p:cNvSpPr>
            <p:nvPr>
              <p:custDataLst>
                <p:tags r:id="rId17"/>
              </p:custDataLst>
            </p:nvPr>
          </p:nvSpPr>
          <p:spPr bwMode="blackWhite">
            <a:xfrm>
              <a:off x="2959" y="1702"/>
              <a:ext cx="462"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3</a:t>
              </a:r>
              <a:endParaRPr lang="en-GB" altLang="ko-KR" b="1" dirty="0">
                <a:ea typeface="굴림" charset="0"/>
                <a:cs typeface="굴림" charset="0"/>
              </a:endParaRPr>
            </a:p>
          </p:txBody>
        </p:sp>
      </p:grpSp>
      <p:grpSp>
        <p:nvGrpSpPr>
          <p:cNvPr id="29" name="Group 19"/>
          <p:cNvGrpSpPr>
            <a:grpSpLocks/>
          </p:cNvGrpSpPr>
          <p:nvPr>
            <p:custDataLst>
              <p:tags r:id="rId4"/>
            </p:custDataLst>
          </p:nvPr>
        </p:nvGrpSpPr>
        <p:grpSpPr bwMode="auto">
          <a:xfrm>
            <a:off x="3716908" y="1720553"/>
            <a:ext cx="1076325" cy="815975"/>
            <a:chOff x="3428" y="1673"/>
            <a:chExt cx="679" cy="514"/>
          </a:xfrm>
          <a:solidFill>
            <a:schemeClr val="bg1"/>
          </a:solidFill>
        </p:grpSpPr>
        <p:sp>
          <p:nvSpPr>
            <p:cNvPr id="30" name="Freeform 20"/>
            <p:cNvSpPr>
              <a:spLocks/>
            </p:cNvSpPr>
            <p:nvPr>
              <p:custDataLst>
                <p:tags r:id="rId14"/>
              </p:custDataLst>
            </p:nvPr>
          </p:nvSpPr>
          <p:spPr bwMode="blackWhite">
            <a:xfrm>
              <a:off x="3428" y="1673"/>
              <a:ext cx="679" cy="514"/>
            </a:xfrm>
            <a:custGeom>
              <a:avLst/>
              <a:gdLst>
                <a:gd name="T0" fmla="*/ 0 w 679"/>
                <a:gd name="T1" fmla="*/ 0 h 514"/>
                <a:gd name="T2" fmla="*/ 586 w 679"/>
                <a:gd name="T3" fmla="*/ 0 h 514"/>
                <a:gd name="T4" fmla="*/ 679 w 679"/>
                <a:gd name="T5" fmla="*/ 257 h 514"/>
                <a:gd name="T6" fmla="*/ 586 w 679"/>
                <a:gd name="T7" fmla="*/ 514 h 514"/>
                <a:gd name="T8" fmla="*/ 0 w 679"/>
                <a:gd name="T9" fmla="*/ 514 h 514"/>
                <a:gd name="T10" fmla="*/ 93 w 679"/>
                <a:gd name="T11" fmla="*/ 257 h 514"/>
                <a:gd name="T12" fmla="*/ 0 w 679"/>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79" h="514">
                  <a:moveTo>
                    <a:pt x="0" y="0"/>
                  </a:moveTo>
                  <a:lnTo>
                    <a:pt x="586" y="0"/>
                  </a:lnTo>
                  <a:lnTo>
                    <a:pt x="679" y="257"/>
                  </a:lnTo>
                  <a:lnTo>
                    <a:pt x="586"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31" name="Rectangle 21"/>
            <p:cNvSpPr>
              <a:spLocks noChangeArrowheads="1"/>
            </p:cNvSpPr>
            <p:nvPr>
              <p:custDataLst>
                <p:tags r:id="rId15"/>
              </p:custDataLst>
            </p:nvPr>
          </p:nvSpPr>
          <p:spPr bwMode="blackWhite">
            <a:xfrm>
              <a:off x="3553" y="1702"/>
              <a:ext cx="462"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4</a:t>
              </a:r>
              <a:endParaRPr lang="en-GB" altLang="ko-KR" b="1" dirty="0">
                <a:ea typeface="굴림" charset="0"/>
                <a:cs typeface="굴림" charset="0"/>
              </a:endParaRPr>
            </a:p>
          </p:txBody>
        </p:sp>
      </p:grpSp>
      <p:grpSp>
        <p:nvGrpSpPr>
          <p:cNvPr id="32" name="Group 22"/>
          <p:cNvGrpSpPr>
            <a:grpSpLocks/>
          </p:cNvGrpSpPr>
          <p:nvPr>
            <p:custDataLst>
              <p:tags r:id="rId5"/>
            </p:custDataLst>
          </p:nvPr>
        </p:nvGrpSpPr>
        <p:grpSpPr bwMode="auto">
          <a:xfrm>
            <a:off x="4644008" y="1720553"/>
            <a:ext cx="1081087" cy="815975"/>
            <a:chOff x="4019" y="1673"/>
            <a:chExt cx="681" cy="514"/>
          </a:xfrm>
          <a:solidFill>
            <a:schemeClr val="bg1"/>
          </a:solidFill>
        </p:grpSpPr>
        <p:sp>
          <p:nvSpPr>
            <p:cNvPr id="33" name="Freeform 23"/>
            <p:cNvSpPr>
              <a:spLocks/>
            </p:cNvSpPr>
            <p:nvPr>
              <p:custDataLst>
                <p:tags r:id="rId12"/>
              </p:custDataLst>
            </p:nvPr>
          </p:nvSpPr>
          <p:spPr bwMode="blackWhite">
            <a:xfrm>
              <a:off x="4019" y="1673"/>
              <a:ext cx="681" cy="514"/>
            </a:xfrm>
            <a:custGeom>
              <a:avLst/>
              <a:gdLst>
                <a:gd name="T0" fmla="*/ 0 w 681"/>
                <a:gd name="T1" fmla="*/ 0 h 514"/>
                <a:gd name="T2" fmla="*/ 588 w 681"/>
                <a:gd name="T3" fmla="*/ 0 h 514"/>
                <a:gd name="T4" fmla="*/ 681 w 681"/>
                <a:gd name="T5" fmla="*/ 257 h 514"/>
                <a:gd name="T6" fmla="*/ 588 w 681"/>
                <a:gd name="T7" fmla="*/ 514 h 514"/>
                <a:gd name="T8" fmla="*/ 0 w 681"/>
                <a:gd name="T9" fmla="*/ 514 h 514"/>
                <a:gd name="T10" fmla="*/ 93 w 681"/>
                <a:gd name="T11" fmla="*/ 257 h 514"/>
                <a:gd name="T12" fmla="*/ 0 w 681"/>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81" h="514">
                  <a:moveTo>
                    <a:pt x="0" y="0"/>
                  </a:moveTo>
                  <a:lnTo>
                    <a:pt x="588" y="0"/>
                  </a:lnTo>
                  <a:lnTo>
                    <a:pt x="681" y="257"/>
                  </a:lnTo>
                  <a:lnTo>
                    <a:pt x="588"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34" name="Rectangle 24"/>
            <p:cNvSpPr>
              <a:spLocks noChangeArrowheads="1"/>
            </p:cNvSpPr>
            <p:nvPr>
              <p:custDataLst>
                <p:tags r:id="rId13"/>
              </p:custDataLst>
            </p:nvPr>
          </p:nvSpPr>
          <p:spPr bwMode="blackWhite">
            <a:xfrm>
              <a:off x="4144" y="1702"/>
              <a:ext cx="464"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5</a:t>
              </a:r>
              <a:endParaRPr lang="en-GB" altLang="ko-KR" b="1" dirty="0">
                <a:ea typeface="굴림" charset="0"/>
                <a:cs typeface="굴림" charset="0"/>
              </a:endParaRPr>
            </a:p>
          </p:txBody>
        </p:sp>
      </p:grpSp>
      <p:grpSp>
        <p:nvGrpSpPr>
          <p:cNvPr id="35" name="Group 25"/>
          <p:cNvGrpSpPr>
            <a:grpSpLocks/>
          </p:cNvGrpSpPr>
          <p:nvPr>
            <p:custDataLst>
              <p:tags r:id="rId6"/>
            </p:custDataLst>
          </p:nvPr>
        </p:nvGrpSpPr>
        <p:grpSpPr bwMode="auto">
          <a:xfrm>
            <a:off x="5579045" y="1720553"/>
            <a:ext cx="1081088" cy="815975"/>
            <a:chOff x="4614" y="1673"/>
            <a:chExt cx="681" cy="514"/>
          </a:xfrm>
          <a:solidFill>
            <a:schemeClr val="bg1"/>
          </a:solidFill>
        </p:grpSpPr>
        <p:sp>
          <p:nvSpPr>
            <p:cNvPr id="36" name="Freeform 26"/>
            <p:cNvSpPr>
              <a:spLocks/>
            </p:cNvSpPr>
            <p:nvPr>
              <p:custDataLst>
                <p:tags r:id="rId10"/>
              </p:custDataLst>
            </p:nvPr>
          </p:nvSpPr>
          <p:spPr bwMode="blackWhite">
            <a:xfrm>
              <a:off x="4614" y="1673"/>
              <a:ext cx="681" cy="514"/>
            </a:xfrm>
            <a:custGeom>
              <a:avLst/>
              <a:gdLst>
                <a:gd name="T0" fmla="*/ 0 w 681"/>
                <a:gd name="T1" fmla="*/ 0 h 514"/>
                <a:gd name="T2" fmla="*/ 588 w 681"/>
                <a:gd name="T3" fmla="*/ 0 h 514"/>
                <a:gd name="T4" fmla="*/ 681 w 681"/>
                <a:gd name="T5" fmla="*/ 257 h 514"/>
                <a:gd name="T6" fmla="*/ 588 w 681"/>
                <a:gd name="T7" fmla="*/ 514 h 514"/>
                <a:gd name="T8" fmla="*/ 0 w 681"/>
                <a:gd name="T9" fmla="*/ 514 h 514"/>
                <a:gd name="T10" fmla="*/ 93 w 681"/>
                <a:gd name="T11" fmla="*/ 257 h 514"/>
                <a:gd name="T12" fmla="*/ 0 w 681"/>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81" h="514">
                  <a:moveTo>
                    <a:pt x="0" y="0"/>
                  </a:moveTo>
                  <a:lnTo>
                    <a:pt x="588" y="0"/>
                  </a:lnTo>
                  <a:lnTo>
                    <a:pt x="681" y="257"/>
                  </a:lnTo>
                  <a:lnTo>
                    <a:pt x="588"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37" name="Rectangle 27"/>
            <p:cNvSpPr>
              <a:spLocks noChangeArrowheads="1"/>
            </p:cNvSpPr>
            <p:nvPr>
              <p:custDataLst>
                <p:tags r:id="rId11"/>
              </p:custDataLst>
            </p:nvPr>
          </p:nvSpPr>
          <p:spPr bwMode="blackWhite">
            <a:xfrm>
              <a:off x="4739" y="1702"/>
              <a:ext cx="464"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6</a:t>
              </a:r>
              <a:endParaRPr lang="en-GB" altLang="ko-KR" b="1" dirty="0">
                <a:ea typeface="굴림" charset="0"/>
                <a:cs typeface="굴림" charset="0"/>
              </a:endParaRPr>
            </a:p>
          </p:txBody>
        </p:sp>
      </p:grpSp>
      <p:grpSp>
        <p:nvGrpSpPr>
          <p:cNvPr id="38" name="Group 28"/>
          <p:cNvGrpSpPr>
            <a:grpSpLocks/>
          </p:cNvGrpSpPr>
          <p:nvPr>
            <p:custDataLst>
              <p:tags r:id="rId7"/>
            </p:custDataLst>
          </p:nvPr>
        </p:nvGrpSpPr>
        <p:grpSpPr bwMode="auto">
          <a:xfrm>
            <a:off x="6512495" y="1720553"/>
            <a:ext cx="1081088" cy="815975"/>
            <a:chOff x="5208" y="1673"/>
            <a:chExt cx="680" cy="514"/>
          </a:xfrm>
          <a:solidFill>
            <a:schemeClr val="bg1"/>
          </a:solidFill>
        </p:grpSpPr>
        <p:sp>
          <p:nvSpPr>
            <p:cNvPr id="39" name="Freeform 29"/>
            <p:cNvSpPr>
              <a:spLocks/>
            </p:cNvSpPr>
            <p:nvPr>
              <p:custDataLst>
                <p:tags r:id="rId8"/>
              </p:custDataLst>
            </p:nvPr>
          </p:nvSpPr>
          <p:spPr bwMode="blackWhite">
            <a:xfrm>
              <a:off x="5208" y="1673"/>
              <a:ext cx="680" cy="514"/>
            </a:xfrm>
            <a:custGeom>
              <a:avLst/>
              <a:gdLst>
                <a:gd name="T0" fmla="*/ 0 w 680"/>
                <a:gd name="T1" fmla="*/ 0 h 514"/>
                <a:gd name="T2" fmla="*/ 587 w 680"/>
                <a:gd name="T3" fmla="*/ 0 h 514"/>
                <a:gd name="T4" fmla="*/ 680 w 680"/>
                <a:gd name="T5" fmla="*/ 257 h 514"/>
                <a:gd name="T6" fmla="*/ 587 w 680"/>
                <a:gd name="T7" fmla="*/ 514 h 514"/>
                <a:gd name="T8" fmla="*/ 0 w 680"/>
                <a:gd name="T9" fmla="*/ 514 h 514"/>
                <a:gd name="T10" fmla="*/ 93 w 680"/>
                <a:gd name="T11" fmla="*/ 257 h 514"/>
                <a:gd name="T12" fmla="*/ 0 w 680"/>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80" h="514">
                  <a:moveTo>
                    <a:pt x="0" y="0"/>
                  </a:moveTo>
                  <a:lnTo>
                    <a:pt x="587" y="0"/>
                  </a:lnTo>
                  <a:lnTo>
                    <a:pt x="680" y="257"/>
                  </a:lnTo>
                  <a:lnTo>
                    <a:pt x="587"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40" name="Rectangle 30"/>
            <p:cNvSpPr>
              <a:spLocks noChangeArrowheads="1"/>
            </p:cNvSpPr>
            <p:nvPr>
              <p:custDataLst>
                <p:tags r:id="rId9"/>
              </p:custDataLst>
            </p:nvPr>
          </p:nvSpPr>
          <p:spPr bwMode="blackWhite">
            <a:xfrm>
              <a:off x="5333" y="1702"/>
              <a:ext cx="463"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7</a:t>
              </a:r>
              <a:endParaRPr lang="en-GB" altLang="ko-KR" b="1" dirty="0">
                <a:ea typeface="굴림" charset="0"/>
                <a:cs typeface="굴림" charset="0"/>
              </a:endParaRPr>
            </a:p>
          </p:txBody>
        </p:sp>
      </p:grpSp>
      <p:pic>
        <p:nvPicPr>
          <p:cNvPr id="41" name="Screen Shot 2012-04-17 at 4.36.29 PM.png"/>
          <p:cNvPicPr/>
          <p:nvPr/>
        </p:nvPicPr>
        <p:blipFill>
          <a:blip r:embed="rId23">
            <a:extLst/>
          </a:blip>
          <a:stretch>
            <a:fillRect/>
          </a:stretch>
        </p:blipFill>
        <p:spPr>
          <a:xfrm>
            <a:off x="1331640" y="2656657"/>
            <a:ext cx="904534" cy="925154"/>
          </a:xfrm>
          <a:prstGeom prst="rect">
            <a:avLst/>
          </a:prstGeom>
          <a:ln w="12700">
            <a:miter lim="400000"/>
          </a:ln>
        </p:spPr>
      </p:pic>
      <p:pic>
        <p:nvPicPr>
          <p:cNvPr id="42" name="Screen Shot 2012-04-17 at 4.36.29 PM.png"/>
          <p:cNvPicPr/>
          <p:nvPr/>
        </p:nvPicPr>
        <p:blipFill>
          <a:blip r:embed="rId23">
            <a:extLst/>
          </a:blip>
          <a:stretch>
            <a:fillRect/>
          </a:stretch>
        </p:blipFill>
        <p:spPr>
          <a:xfrm>
            <a:off x="2411760" y="2656657"/>
            <a:ext cx="904534" cy="925154"/>
          </a:xfrm>
          <a:prstGeom prst="rect">
            <a:avLst/>
          </a:prstGeom>
          <a:ln w="12700">
            <a:miter lim="400000"/>
          </a:ln>
        </p:spPr>
      </p:pic>
      <p:pic>
        <p:nvPicPr>
          <p:cNvPr id="43" name="Screen Shot 2012-04-17 at 4.36.29 PM.png"/>
          <p:cNvPicPr/>
          <p:nvPr/>
        </p:nvPicPr>
        <p:blipFill>
          <a:blip r:embed="rId23">
            <a:extLst/>
          </a:blip>
          <a:stretch>
            <a:fillRect/>
          </a:stretch>
        </p:blipFill>
        <p:spPr>
          <a:xfrm>
            <a:off x="3347864" y="2656657"/>
            <a:ext cx="904534" cy="925154"/>
          </a:xfrm>
          <a:prstGeom prst="rect">
            <a:avLst/>
          </a:prstGeom>
          <a:ln w="12700">
            <a:miter lim="400000"/>
          </a:ln>
        </p:spPr>
      </p:pic>
      <p:pic>
        <p:nvPicPr>
          <p:cNvPr id="44" name="Screen Shot 2012-04-17 at 4.36.29 PM.png"/>
          <p:cNvPicPr/>
          <p:nvPr/>
        </p:nvPicPr>
        <p:blipFill>
          <a:blip r:embed="rId23">
            <a:extLst/>
          </a:blip>
          <a:stretch>
            <a:fillRect/>
          </a:stretch>
        </p:blipFill>
        <p:spPr>
          <a:xfrm>
            <a:off x="4427984" y="2656657"/>
            <a:ext cx="904534" cy="925154"/>
          </a:xfrm>
          <a:prstGeom prst="rect">
            <a:avLst/>
          </a:prstGeom>
          <a:ln w="12700">
            <a:miter lim="400000"/>
          </a:ln>
        </p:spPr>
      </p:pic>
      <p:pic>
        <p:nvPicPr>
          <p:cNvPr id="45" name="Screen Shot 2012-04-17 at 4.36.29 PM.png"/>
          <p:cNvPicPr/>
          <p:nvPr/>
        </p:nvPicPr>
        <p:blipFill>
          <a:blip r:embed="rId23">
            <a:extLst/>
          </a:blip>
          <a:stretch>
            <a:fillRect/>
          </a:stretch>
        </p:blipFill>
        <p:spPr>
          <a:xfrm>
            <a:off x="5508104" y="2656657"/>
            <a:ext cx="904534" cy="925154"/>
          </a:xfrm>
          <a:prstGeom prst="rect">
            <a:avLst/>
          </a:prstGeom>
          <a:ln w="12700">
            <a:miter lim="400000"/>
          </a:ln>
        </p:spPr>
      </p:pic>
      <p:pic>
        <p:nvPicPr>
          <p:cNvPr id="46" name="Screen Shot 2012-04-17 at 4.36.29 PM.png"/>
          <p:cNvPicPr/>
          <p:nvPr/>
        </p:nvPicPr>
        <p:blipFill>
          <a:blip r:embed="rId23">
            <a:extLst/>
          </a:blip>
          <a:stretch>
            <a:fillRect/>
          </a:stretch>
        </p:blipFill>
        <p:spPr>
          <a:xfrm>
            <a:off x="6516216" y="2656657"/>
            <a:ext cx="904534" cy="925154"/>
          </a:xfrm>
          <a:prstGeom prst="rect">
            <a:avLst/>
          </a:prstGeom>
          <a:ln w="12700">
            <a:miter lim="400000"/>
          </a:ln>
        </p:spPr>
      </p:pic>
      <p:sp>
        <p:nvSpPr>
          <p:cNvPr id="6" name="Curved Right Arrow 5"/>
          <p:cNvSpPr/>
          <p:nvPr/>
        </p:nvSpPr>
        <p:spPr>
          <a:xfrm>
            <a:off x="179512" y="1864569"/>
            <a:ext cx="792088" cy="1440160"/>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urved Right Arrow 46"/>
          <p:cNvSpPr/>
          <p:nvPr/>
        </p:nvSpPr>
        <p:spPr>
          <a:xfrm rot="10800000">
            <a:off x="7740352" y="1864569"/>
            <a:ext cx="792088" cy="1440160"/>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Rectangle 47"/>
          <p:cNvSpPr/>
          <p:nvPr/>
        </p:nvSpPr>
        <p:spPr>
          <a:xfrm>
            <a:off x="2915816" y="3717032"/>
            <a:ext cx="5040560" cy="223224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168352" y="3918535"/>
            <a:ext cx="4572000" cy="2031325"/>
          </a:xfrm>
          <a:prstGeom prst="rect">
            <a:avLst/>
          </a:prstGeom>
        </p:spPr>
        <p:txBody>
          <a:bodyPr>
            <a:spAutoFit/>
          </a:bodyPr>
          <a:lstStyle/>
          <a:p>
            <a:r>
              <a:rPr lang="en-US" sz="1400" b="1" dirty="0" smtClean="0"/>
              <a:t>Work iteratively: </a:t>
            </a:r>
            <a:r>
              <a:rPr lang="en-US" sz="1400" dirty="0" smtClean="0"/>
              <a:t>start by working top down - identify the ideal user sequence of activities, and then select the features that would support that sequence. Then work bottom up – cluster your key features and then determine the user sequence that would engage all of the clusters of features. Finally, develop a hybrid solution that takes the best from most models – your goal is elegance (the most benefit for the least amount of work). </a:t>
            </a:r>
          </a:p>
          <a:p>
            <a:endParaRPr lang="en-US" sz="1400" dirty="0" smtClean="0"/>
          </a:p>
        </p:txBody>
      </p:sp>
    </p:spTree>
    <p:extLst>
      <p:ext uri="{BB962C8B-B14F-4D97-AF65-F5344CB8AC3E}">
        <p14:creationId xmlns:p14="http://schemas.microsoft.com/office/powerpoint/2010/main" val="415723026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DE9517-332C-4C0D-BFD9-673CAB10D5C8}" type="slidenum">
              <a:rPr lang="en-IN" smtClean="0"/>
              <a:pPr/>
              <a:t>13</a:t>
            </a:fld>
            <a:endParaRPr lang="en-IN"/>
          </a:p>
        </p:txBody>
      </p:sp>
      <p:sp>
        <p:nvSpPr>
          <p:cNvPr id="4" name="Title 3"/>
          <p:cNvSpPr>
            <a:spLocks noGrp="1"/>
          </p:cNvSpPr>
          <p:nvPr>
            <p:ph type="title"/>
          </p:nvPr>
        </p:nvSpPr>
        <p:spPr/>
        <p:txBody>
          <a:bodyPr/>
          <a:lstStyle/>
          <a:p>
            <a:r>
              <a:rPr lang="en-US" dirty="0" smtClean="0"/>
              <a:t>Example: </a:t>
            </a:r>
            <a:endParaRPr lang="en-US" dirty="0"/>
          </a:p>
        </p:txBody>
      </p:sp>
      <p:pic>
        <p:nvPicPr>
          <p:cNvPr id="6" name="Picture 5" descr="starbucks_analysis_v9 9.pdf"/>
          <p:cNvPicPr>
            <a:picLocks noChangeAspect="1"/>
          </p:cNvPicPr>
          <p:nvPr/>
        </p:nvPicPr>
        <p:blipFill>
          <a:blip r:embed="rId2">
            <a:extLst>
              <a:ext uri="{28A0092B-C50C-407E-A947-70E740481C1C}">
                <a14:useLocalDpi xmlns:a14="http://schemas.microsoft.com/office/drawing/2010/main" val="0"/>
              </a:ext>
            </a:extLst>
          </a:blip>
          <a:srcRect t="4677" b="9235"/>
          <a:stretch>
            <a:fillRect/>
          </a:stretch>
        </p:blipFill>
        <p:spPr bwMode="auto">
          <a:xfrm>
            <a:off x="7265" y="1124744"/>
            <a:ext cx="9144000"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146543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title"/>
          </p:nvPr>
        </p:nvSpPr>
        <p:spPr/>
        <p:txBody>
          <a:bodyPr>
            <a:normAutofit/>
          </a:bodyPr>
          <a:lstStyle/>
          <a:p>
            <a:r>
              <a:rPr lang="en-US" dirty="0" smtClean="0"/>
              <a:t>Assignment</a:t>
            </a:r>
            <a:endParaRPr lang="en-US" dirty="0">
              <a:latin typeface="Arial" charset="0"/>
              <a:ea typeface="ＭＳ Ｐゴシック" charset="0"/>
              <a:cs typeface="ＭＳ Ｐゴシック" charset="0"/>
            </a:endParaRPr>
          </a:p>
        </p:txBody>
      </p:sp>
      <p:sp>
        <p:nvSpPr>
          <p:cNvPr id="2" name="TextBox 1"/>
          <p:cNvSpPr txBox="1"/>
          <p:nvPr/>
        </p:nvSpPr>
        <p:spPr>
          <a:xfrm>
            <a:off x="539552" y="1484784"/>
            <a:ext cx="7848872" cy="2031325"/>
          </a:xfrm>
          <a:prstGeom prst="rect">
            <a:avLst/>
          </a:prstGeom>
          <a:noFill/>
        </p:spPr>
        <p:txBody>
          <a:bodyPr wrap="square" rtlCol="0">
            <a:spAutoFit/>
          </a:bodyPr>
          <a:lstStyle/>
          <a:p>
            <a:r>
              <a:rPr lang="en-US" dirty="0" smtClean="0">
                <a:latin typeface="Arial"/>
                <a:cs typeface="Arial"/>
              </a:rPr>
              <a:t>Complete steps 1 and 2. Be sure to thoroughly document step 1 through pictures (posted to </a:t>
            </a:r>
            <a:r>
              <a:rPr lang="en-US" dirty="0" err="1" smtClean="0">
                <a:latin typeface="Arial"/>
                <a:cs typeface="Arial"/>
              </a:rPr>
              <a:t>iGroups</a:t>
            </a:r>
            <a:r>
              <a:rPr lang="en-US" dirty="0" smtClean="0">
                <a:latin typeface="Arial"/>
                <a:cs typeface="Arial"/>
              </a:rPr>
              <a:t>). Create a new user journey. At the very least (this is option 1) all features should be illustrated (like the rough sketches on slide </a:t>
            </a:r>
            <a:r>
              <a:rPr lang="en-US" dirty="0" smtClean="0">
                <a:latin typeface="Arial"/>
                <a:cs typeface="Arial"/>
              </a:rPr>
              <a:t>2)</a:t>
            </a:r>
            <a:r>
              <a:rPr lang="en-US" dirty="0" smtClean="0">
                <a:latin typeface="Arial"/>
                <a:cs typeface="Arial"/>
              </a:rPr>
              <a:t>. If you choose this option you also need to create a diagram that lists user actions and related features (like the Miller’s pizza journey). Ideally (this is option 2) you would create an integrated illustration (like slide </a:t>
            </a:r>
            <a:r>
              <a:rPr lang="en-US" dirty="0" smtClean="0">
                <a:latin typeface="Arial"/>
                <a:cs typeface="Arial"/>
              </a:rPr>
              <a:t>13) </a:t>
            </a:r>
            <a:r>
              <a:rPr lang="en-US" dirty="0" smtClean="0">
                <a:latin typeface="Arial"/>
                <a:cs typeface="Arial"/>
              </a:rPr>
              <a:t>that shows how each feature, in context, supports the user journey.  </a:t>
            </a:r>
          </a:p>
        </p:txBody>
      </p:sp>
    </p:spTree>
    <p:extLst>
      <p:ext uri="{BB962C8B-B14F-4D97-AF65-F5344CB8AC3E}">
        <p14:creationId xmlns:p14="http://schemas.microsoft.com/office/powerpoint/2010/main" val="29936253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DE9517-332C-4C0D-BFD9-673CAB10D5C8}" type="slidenum">
              <a:rPr lang="en-IN" smtClean="0"/>
              <a:pPr/>
              <a:t>2</a:t>
            </a:fld>
            <a:endParaRPr lang="en-IN"/>
          </a:p>
        </p:txBody>
      </p:sp>
      <p:sp>
        <p:nvSpPr>
          <p:cNvPr id="4" name="Title 3"/>
          <p:cNvSpPr>
            <a:spLocks noGrp="1"/>
          </p:cNvSpPr>
          <p:nvPr>
            <p:ph type="title"/>
          </p:nvPr>
        </p:nvSpPr>
        <p:spPr/>
        <p:txBody>
          <a:bodyPr/>
          <a:lstStyle/>
          <a:p>
            <a:r>
              <a:rPr lang="en-US" dirty="0" smtClean="0"/>
              <a:t>4. Feature development / paper prototypes  </a:t>
            </a:r>
            <a:endParaRPr lang="en-US" dirty="0"/>
          </a:p>
        </p:txBody>
      </p:sp>
      <p:pic>
        <p:nvPicPr>
          <p:cNvPr id="7" name="Shape 93"/>
          <p:cNvPicPr preferRelativeResize="0"/>
          <p:nvPr/>
        </p:nvPicPr>
        <p:blipFill>
          <a:blip r:embed="rId2">
            <a:alphaModFix/>
          </a:blip>
          <a:stretch>
            <a:fillRect/>
          </a:stretch>
        </p:blipFill>
        <p:spPr>
          <a:xfrm>
            <a:off x="274501" y="1614436"/>
            <a:ext cx="1497224" cy="1813857"/>
          </a:xfrm>
          <a:prstGeom prst="rect">
            <a:avLst/>
          </a:prstGeom>
          <a:noFill/>
          <a:ln>
            <a:noFill/>
          </a:ln>
        </p:spPr>
      </p:pic>
      <p:pic>
        <p:nvPicPr>
          <p:cNvPr id="8" name="Shape 94"/>
          <p:cNvPicPr preferRelativeResize="0"/>
          <p:nvPr/>
        </p:nvPicPr>
        <p:blipFill>
          <a:blip r:embed="rId3">
            <a:alphaModFix/>
          </a:blip>
          <a:stretch>
            <a:fillRect/>
          </a:stretch>
        </p:blipFill>
        <p:spPr>
          <a:xfrm>
            <a:off x="2195736" y="1614437"/>
            <a:ext cx="1710340" cy="1874897"/>
          </a:xfrm>
          <a:prstGeom prst="rect">
            <a:avLst/>
          </a:prstGeom>
          <a:noFill/>
          <a:ln>
            <a:noFill/>
          </a:ln>
        </p:spPr>
      </p:pic>
      <p:pic>
        <p:nvPicPr>
          <p:cNvPr id="9" name="Shape 95"/>
          <p:cNvPicPr preferRelativeResize="0"/>
          <p:nvPr/>
        </p:nvPicPr>
        <p:blipFill>
          <a:blip r:embed="rId4">
            <a:alphaModFix/>
          </a:blip>
          <a:stretch>
            <a:fillRect/>
          </a:stretch>
        </p:blipFill>
        <p:spPr>
          <a:xfrm>
            <a:off x="4355976" y="1614437"/>
            <a:ext cx="1543612" cy="1839310"/>
          </a:xfrm>
          <a:prstGeom prst="rect">
            <a:avLst/>
          </a:prstGeom>
          <a:noFill/>
          <a:ln>
            <a:noFill/>
          </a:ln>
        </p:spPr>
      </p:pic>
      <p:pic>
        <p:nvPicPr>
          <p:cNvPr id="10" name="Shape 102"/>
          <p:cNvPicPr preferRelativeResize="0"/>
          <p:nvPr/>
        </p:nvPicPr>
        <p:blipFill>
          <a:blip r:embed="rId5">
            <a:alphaModFix/>
          </a:blip>
          <a:stretch>
            <a:fillRect/>
          </a:stretch>
        </p:blipFill>
        <p:spPr>
          <a:xfrm>
            <a:off x="4355976" y="3813787"/>
            <a:ext cx="1292015" cy="1979060"/>
          </a:xfrm>
          <a:prstGeom prst="rect">
            <a:avLst/>
          </a:prstGeom>
          <a:noFill/>
          <a:ln>
            <a:noFill/>
          </a:ln>
        </p:spPr>
      </p:pic>
      <p:pic>
        <p:nvPicPr>
          <p:cNvPr id="11" name="Shape 103"/>
          <p:cNvPicPr preferRelativeResize="0"/>
          <p:nvPr/>
        </p:nvPicPr>
        <p:blipFill>
          <a:blip r:embed="rId6">
            <a:alphaModFix/>
          </a:blip>
          <a:stretch>
            <a:fillRect/>
          </a:stretch>
        </p:blipFill>
        <p:spPr>
          <a:xfrm>
            <a:off x="6444208" y="1725555"/>
            <a:ext cx="2041593" cy="1656184"/>
          </a:xfrm>
          <a:prstGeom prst="rect">
            <a:avLst/>
          </a:prstGeom>
          <a:noFill/>
          <a:ln>
            <a:noFill/>
          </a:ln>
        </p:spPr>
      </p:pic>
      <p:pic>
        <p:nvPicPr>
          <p:cNvPr id="12" name="Shape 104"/>
          <p:cNvPicPr preferRelativeResize="0"/>
          <p:nvPr/>
        </p:nvPicPr>
        <p:blipFill>
          <a:blip r:embed="rId7">
            <a:alphaModFix/>
          </a:blip>
          <a:stretch>
            <a:fillRect/>
          </a:stretch>
        </p:blipFill>
        <p:spPr>
          <a:xfrm>
            <a:off x="323528" y="3669771"/>
            <a:ext cx="1512168" cy="1769339"/>
          </a:xfrm>
          <a:prstGeom prst="rect">
            <a:avLst/>
          </a:prstGeom>
          <a:noFill/>
          <a:ln>
            <a:noFill/>
          </a:ln>
        </p:spPr>
      </p:pic>
      <p:pic>
        <p:nvPicPr>
          <p:cNvPr id="13" name="Shape 66"/>
          <p:cNvPicPr preferRelativeResize="0"/>
          <p:nvPr/>
        </p:nvPicPr>
        <p:blipFill>
          <a:blip r:embed="rId8">
            <a:alphaModFix/>
          </a:blip>
          <a:stretch>
            <a:fillRect/>
          </a:stretch>
        </p:blipFill>
        <p:spPr>
          <a:xfrm>
            <a:off x="6372200" y="3597763"/>
            <a:ext cx="1304438" cy="2135494"/>
          </a:xfrm>
          <a:prstGeom prst="rect">
            <a:avLst/>
          </a:prstGeom>
          <a:noFill/>
          <a:ln>
            <a:noFill/>
          </a:ln>
        </p:spPr>
      </p:pic>
      <p:pic>
        <p:nvPicPr>
          <p:cNvPr id="14" name="Shape 67"/>
          <p:cNvPicPr preferRelativeResize="0"/>
          <p:nvPr/>
        </p:nvPicPr>
        <p:blipFill>
          <a:blip r:embed="rId9">
            <a:alphaModFix/>
          </a:blip>
          <a:stretch>
            <a:fillRect/>
          </a:stretch>
        </p:blipFill>
        <p:spPr>
          <a:xfrm>
            <a:off x="2411760" y="3669771"/>
            <a:ext cx="1352811" cy="2135493"/>
          </a:xfrm>
          <a:prstGeom prst="rect">
            <a:avLst/>
          </a:prstGeom>
          <a:noFill/>
          <a:ln>
            <a:noFill/>
          </a:ln>
        </p:spPr>
      </p:pic>
    </p:spTree>
    <p:extLst>
      <p:ext uri="{BB962C8B-B14F-4D97-AF65-F5344CB8AC3E}">
        <p14:creationId xmlns:p14="http://schemas.microsoft.com/office/powerpoint/2010/main" val="364677621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DE9517-332C-4C0D-BFD9-673CAB10D5C8}" type="slidenum">
              <a:rPr lang="en-IN" smtClean="0"/>
              <a:pPr/>
              <a:t>3</a:t>
            </a:fld>
            <a:endParaRPr lang="en-IN"/>
          </a:p>
        </p:txBody>
      </p:sp>
      <p:sp>
        <p:nvSpPr>
          <p:cNvPr id="4" name="Title 3"/>
          <p:cNvSpPr>
            <a:spLocks noGrp="1"/>
          </p:cNvSpPr>
          <p:nvPr>
            <p:ph type="title"/>
          </p:nvPr>
        </p:nvSpPr>
        <p:spPr/>
        <p:txBody>
          <a:bodyPr/>
          <a:lstStyle/>
          <a:p>
            <a:r>
              <a:rPr lang="en-US" dirty="0" smtClean="0"/>
              <a:t>Step 1: create alternative features based on needs</a:t>
            </a:r>
            <a:endParaRPr lang="en-US" dirty="0"/>
          </a:p>
        </p:txBody>
      </p:sp>
      <p:pic>
        <p:nvPicPr>
          <p:cNvPr id="5" name="Picture 4" descr="Screen Shot 2015-02-13 at 2.15.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800"/>
            <a:ext cx="9144000" cy="2383604"/>
          </a:xfrm>
          <a:prstGeom prst="rect">
            <a:avLst/>
          </a:prstGeom>
        </p:spPr>
      </p:pic>
      <p:sp>
        <p:nvSpPr>
          <p:cNvPr id="6" name="Rectangle 5"/>
          <p:cNvSpPr/>
          <p:nvPr/>
        </p:nvSpPr>
        <p:spPr>
          <a:xfrm>
            <a:off x="611560" y="2060848"/>
            <a:ext cx="3744416" cy="28803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139952" y="4221088"/>
            <a:ext cx="4392488" cy="1754327"/>
          </a:xfrm>
          <a:prstGeom prst="rect">
            <a:avLst/>
          </a:prstGeom>
          <a:noFill/>
        </p:spPr>
        <p:txBody>
          <a:bodyPr wrap="square" rtlCol="0">
            <a:spAutoFit/>
          </a:bodyPr>
          <a:lstStyle/>
          <a:p>
            <a:pPr algn="ctr"/>
            <a:r>
              <a:rPr lang="en-US" i="1" dirty="0" smtClean="0">
                <a:latin typeface="Arial"/>
                <a:cs typeface="Arial"/>
              </a:rPr>
              <a:t>For each need….</a:t>
            </a:r>
          </a:p>
          <a:p>
            <a:r>
              <a:rPr lang="en-US" dirty="0" smtClean="0">
                <a:latin typeface="Arial"/>
                <a:cs typeface="Arial"/>
              </a:rPr>
              <a:t>Ask “what are </a:t>
            </a:r>
            <a:r>
              <a:rPr lang="en-US" b="1" dirty="0" smtClean="0">
                <a:latin typeface="Arial"/>
                <a:cs typeface="Arial"/>
              </a:rPr>
              <a:t>WAYS OF (you can also use how might we…) </a:t>
            </a:r>
            <a:r>
              <a:rPr lang="en-US" dirty="0" smtClean="0">
                <a:latin typeface="Arial"/>
                <a:cs typeface="Arial"/>
              </a:rPr>
              <a:t>keeping the user up to date with rights and laws of their area?” Create at least 5 alternative ways of solving for each need. </a:t>
            </a:r>
            <a:endParaRPr lang="en-US" dirty="0">
              <a:latin typeface="Arial"/>
              <a:cs typeface="Arial"/>
            </a:endParaRPr>
          </a:p>
        </p:txBody>
      </p:sp>
      <p:cxnSp>
        <p:nvCxnSpPr>
          <p:cNvPr id="9" name="Elbow Connector 8"/>
          <p:cNvCxnSpPr>
            <a:stCxn id="6" idx="3"/>
            <a:endCxn id="7" idx="0"/>
          </p:cNvCxnSpPr>
          <p:nvPr/>
        </p:nvCxnSpPr>
        <p:spPr>
          <a:xfrm>
            <a:off x="4355976" y="2204864"/>
            <a:ext cx="1980220" cy="2016224"/>
          </a:xfrm>
          <a:prstGeom prst="bentConnector2">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44578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title"/>
          </p:nvPr>
        </p:nvSpPr>
        <p:spPr/>
        <p:txBody>
          <a:bodyPr>
            <a:normAutofit/>
          </a:bodyPr>
          <a:lstStyle/>
          <a:p>
            <a:r>
              <a:rPr lang="en-US" dirty="0"/>
              <a:t>Step 1: create alternative features based on needs</a:t>
            </a:r>
            <a:endParaRPr lang="en-US" dirty="0">
              <a:latin typeface="Arial" charset="0"/>
              <a:ea typeface="ＭＳ Ｐゴシック" charset="0"/>
              <a:cs typeface="ＭＳ Ｐゴシック" charset="0"/>
            </a:endParaRPr>
          </a:p>
        </p:txBody>
      </p:sp>
      <p:sp>
        <p:nvSpPr>
          <p:cNvPr id="2" name="TextBox 1"/>
          <p:cNvSpPr txBox="1"/>
          <p:nvPr/>
        </p:nvSpPr>
        <p:spPr>
          <a:xfrm>
            <a:off x="539552" y="1052736"/>
            <a:ext cx="7848872" cy="3693319"/>
          </a:xfrm>
          <a:prstGeom prst="rect">
            <a:avLst/>
          </a:prstGeom>
          <a:noFill/>
        </p:spPr>
        <p:txBody>
          <a:bodyPr wrap="square" rtlCol="0">
            <a:spAutoFit/>
          </a:bodyPr>
          <a:lstStyle/>
          <a:p>
            <a:pPr marL="342900" indent="-342900">
              <a:buFont typeface="+mj-ea"/>
              <a:buAutoNum type="circleNumDbPlain"/>
            </a:pPr>
            <a:r>
              <a:rPr lang="en-US" dirty="0" smtClean="0">
                <a:latin typeface="Arial"/>
                <a:cs typeface="Arial"/>
              </a:rPr>
              <a:t>This should be both a team and individual activity.  </a:t>
            </a:r>
          </a:p>
          <a:p>
            <a:pPr marL="342900" indent="-342900">
              <a:buFont typeface="+mj-ea"/>
              <a:buAutoNum type="circleNumDbPlain"/>
            </a:pPr>
            <a:endParaRPr lang="en-US" dirty="0">
              <a:latin typeface="Arial"/>
              <a:cs typeface="Arial"/>
            </a:endParaRPr>
          </a:p>
          <a:p>
            <a:pPr marL="342900" indent="-342900">
              <a:buFont typeface="+mj-ea"/>
              <a:buAutoNum type="circleNumDbPlain"/>
            </a:pPr>
            <a:r>
              <a:rPr lang="en-US" dirty="0" smtClean="0">
                <a:latin typeface="Arial"/>
                <a:cs typeface="Arial"/>
              </a:rPr>
              <a:t>Defer judgment – think of what is possible, not only what is likely. Your ideas should span from mild to wild. </a:t>
            </a:r>
          </a:p>
          <a:p>
            <a:pPr marL="342900" indent="-342900">
              <a:buFont typeface="+mj-ea"/>
              <a:buAutoNum type="circleNumDbPlain"/>
            </a:pPr>
            <a:endParaRPr lang="en-US" dirty="0">
              <a:latin typeface="Arial"/>
              <a:cs typeface="Arial"/>
            </a:endParaRPr>
          </a:p>
          <a:p>
            <a:pPr marL="342900" indent="-342900">
              <a:buFont typeface="+mj-ea"/>
              <a:buAutoNum type="circleNumDbPlain"/>
            </a:pPr>
            <a:r>
              <a:rPr lang="en-US" dirty="0" smtClean="0">
                <a:latin typeface="Arial"/>
                <a:cs typeface="Arial"/>
              </a:rPr>
              <a:t>You should be generating specific solutions (e.g. enter credit card number by taking a picture of the credit card) NOT strategies or principles (e.g. make it easier to add a credit card number). </a:t>
            </a:r>
          </a:p>
          <a:p>
            <a:pPr marL="342900" indent="-342900">
              <a:buFont typeface="+mj-ea"/>
              <a:buAutoNum type="circleNumDbPlain"/>
            </a:pPr>
            <a:endParaRPr lang="en-US" dirty="0">
              <a:latin typeface="Arial"/>
              <a:cs typeface="Arial"/>
            </a:endParaRPr>
          </a:p>
          <a:p>
            <a:pPr marL="342900" indent="-342900">
              <a:buFont typeface="+mj-ea"/>
              <a:buAutoNum type="circleNumDbPlain"/>
            </a:pPr>
            <a:r>
              <a:rPr lang="en-US" dirty="0" smtClean="0">
                <a:latin typeface="Arial"/>
                <a:cs typeface="Arial"/>
              </a:rPr>
              <a:t>Try to sketch even if you do not think you can draw. </a:t>
            </a:r>
          </a:p>
          <a:p>
            <a:pPr marL="342900" indent="-342900">
              <a:buFont typeface="+mj-ea"/>
              <a:buAutoNum type="circleNumDbPlain"/>
            </a:pPr>
            <a:endParaRPr lang="en-US" dirty="0">
              <a:latin typeface="Arial"/>
              <a:cs typeface="Arial"/>
            </a:endParaRPr>
          </a:p>
          <a:p>
            <a:pPr marL="342900" indent="-342900">
              <a:buFont typeface="+mj-ea"/>
              <a:buAutoNum type="circleNumDbPlain"/>
            </a:pPr>
            <a:r>
              <a:rPr lang="en-US" dirty="0" smtClean="0">
                <a:latin typeface="Arial"/>
                <a:cs typeface="Arial"/>
              </a:rPr>
              <a:t>Focus on creating variety and coverage – do not fall in love with one idea and then just develop variants. </a:t>
            </a:r>
          </a:p>
        </p:txBody>
      </p:sp>
    </p:spTree>
    <p:extLst>
      <p:ext uri="{BB962C8B-B14F-4D97-AF65-F5344CB8AC3E}">
        <p14:creationId xmlns:p14="http://schemas.microsoft.com/office/powerpoint/2010/main" val="312427861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DE9517-332C-4C0D-BFD9-673CAB10D5C8}" type="slidenum">
              <a:rPr lang="en-IN" smtClean="0"/>
              <a:pPr/>
              <a:t>5</a:t>
            </a:fld>
            <a:endParaRPr lang="en-IN"/>
          </a:p>
        </p:txBody>
      </p:sp>
      <p:sp>
        <p:nvSpPr>
          <p:cNvPr id="4" name="Title 3"/>
          <p:cNvSpPr>
            <a:spLocks noGrp="1"/>
          </p:cNvSpPr>
          <p:nvPr>
            <p:ph type="title"/>
          </p:nvPr>
        </p:nvSpPr>
        <p:spPr/>
        <p:txBody>
          <a:bodyPr/>
          <a:lstStyle/>
          <a:p>
            <a:r>
              <a:rPr lang="en-US" dirty="0"/>
              <a:t>Step 1: this </a:t>
            </a:r>
            <a:r>
              <a:rPr lang="en-US" dirty="0" smtClean="0"/>
              <a:t>is what this exercise should feel like:</a:t>
            </a:r>
            <a:endParaRPr lang="en-US" dirty="0"/>
          </a:p>
        </p:txBody>
      </p:sp>
      <p:pic>
        <p:nvPicPr>
          <p:cNvPr id="5" name="Picture 4"/>
          <p:cNvPicPr>
            <a:picLocks noChangeAspect="1"/>
          </p:cNvPicPr>
          <p:nvPr/>
        </p:nvPicPr>
        <p:blipFill>
          <a:blip r:embed="rId2"/>
          <a:stretch>
            <a:fillRect/>
          </a:stretch>
        </p:blipFill>
        <p:spPr>
          <a:xfrm>
            <a:off x="827584" y="1124744"/>
            <a:ext cx="7632848" cy="5065849"/>
          </a:xfrm>
          <a:prstGeom prst="rect">
            <a:avLst/>
          </a:prstGeom>
        </p:spPr>
      </p:pic>
    </p:spTree>
    <p:extLst>
      <p:ext uri="{BB962C8B-B14F-4D97-AF65-F5344CB8AC3E}">
        <p14:creationId xmlns:p14="http://schemas.microsoft.com/office/powerpoint/2010/main" val="9341314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DE9517-332C-4C0D-BFD9-673CAB10D5C8}" type="slidenum">
              <a:rPr lang="en-IN" smtClean="0"/>
              <a:pPr/>
              <a:t>6</a:t>
            </a:fld>
            <a:endParaRPr lang="en-IN"/>
          </a:p>
        </p:txBody>
      </p:sp>
      <p:sp>
        <p:nvSpPr>
          <p:cNvPr id="4" name="Title 3"/>
          <p:cNvSpPr>
            <a:spLocks noGrp="1"/>
          </p:cNvSpPr>
          <p:nvPr>
            <p:ph type="title"/>
          </p:nvPr>
        </p:nvSpPr>
        <p:spPr/>
        <p:txBody>
          <a:bodyPr/>
          <a:lstStyle/>
          <a:p>
            <a:r>
              <a:rPr lang="en-US" dirty="0"/>
              <a:t>Step 1: this is what this exercise should feel like:</a:t>
            </a:r>
          </a:p>
        </p:txBody>
      </p:sp>
      <p:pic>
        <p:nvPicPr>
          <p:cNvPr id="5" name="DSC_0228.jpg"/>
          <p:cNvPicPr/>
          <p:nvPr/>
        </p:nvPicPr>
        <p:blipFill>
          <a:blip r:embed="rId2">
            <a:extLst/>
          </a:blip>
          <a:stretch>
            <a:fillRect/>
          </a:stretch>
        </p:blipFill>
        <p:spPr>
          <a:xfrm>
            <a:off x="-1" y="1988840"/>
            <a:ext cx="4556847" cy="3024336"/>
          </a:xfrm>
          <a:prstGeom prst="rect">
            <a:avLst/>
          </a:prstGeom>
          <a:ln w="12700">
            <a:miter lim="400000"/>
          </a:ln>
        </p:spPr>
      </p:pic>
      <p:pic>
        <p:nvPicPr>
          <p:cNvPr id="6" name="DSC_0042.jpg"/>
          <p:cNvPicPr/>
          <p:nvPr/>
        </p:nvPicPr>
        <p:blipFill>
          <a:blip r:embed="rId3">
            <a:extLst/>
          </a:blip>
          <a:stretch>
            <a:fillRect/>
          </a:stretch>
        </p:blipFill>
        <p:spPr>
          <a:xfrm>
            <a:off x="4572000" y="1988840"/>
            <a:ext cx="4608512" cy="3058626"/>
          </a:xfrm>
          <a:prstGeom prst="rect">
            <a:avLst/>
          </a:prstGeom>
          <a:ln w="12700">
            <a:miter lim="400000"/>
          </a:ln>
        </p:spPr>
      </p:pic>
      <p:sp>
        <p:nvSpPr>
          <p:cNvPr id="7" name="TextBox 6"/>
          <p:cNvSpPr txBox="1"/>
          <p:nvPr/>
        </p:nvSpPr>
        <p:spPr>
          <a:xfrm>
            <a:off x="323528" y="1628800"/>
            <a:ext cx="3672408" cy="369332"/>
          </a:xfrm>
          <a:prstGeom prst="rect">
            <a:avLst/>
          </a:prstGeom>
          <a:noFill/>
        </p:spPr>
        <p:txBody>
          <a:bodyPr wrap="square" rtlCol="0">
            <a:spAutoFit/>
          </a:bodyPr>
          <a:lstStyle/>
          <a:p>
            <a:r>
              <a:rPr lang="en-US" dirty="0" smtClean="0"/>
              <a:t>Document through sketches:</a:t>
            </a:r>
            <a:endParaRPr lang="en-US" dirty="0"/>
          </a:p>
        </p:txBody>
      </p:sp>
      <p:sp>
        <p:nvSpPr>
          <p:cNvPr id="8" name="TextBox 7"/>
          <p:cNvSpPr txBox="1"/>
          <p:nvPr/>
        </p:nvSpPr>
        <p:spPr>
          <a:xfrm>
            <a:off x="4932040" y="1628800"/>
            <a:ext cx="3672408" cy="369332"/>
          </a:xfrm>
          <a:prstGeom prst="rect">
            <a:avLst/>
          </a:prstGeom>
          <a:noFill/>
        </p:spPr>
        <p:txBody>
          <a:bodyPr wrap="square" rtlCol="0">
            <a:spAutoFit/>
          </a:bodyPr>
          <a:lstStyle/>
          <a:p>
            <a:r>
              <a:rPr lang="en-US" dirty="0" smtClean="0"/>
              <a:t>Build rough prototypes if it helps:</a:t>
            </a:r>
            <a:endParaRPr lang="en-US" dirty="0"/>
          </a:p>
        </p:txBody>
      </p:sp>
    </p:spTree>
    <p:extLst>
      <p:ext uri="{BB962C8B-B14F-4D97-AF65-F5344CB8AC3E}">
        <p14:creationId xmlns:p14="http://schemas.microsoft.com/office/powerpoint/2010/main" val="31305892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title"/>
          </p:nvPr>
        </p:nvSpPr>
        <p:spPr/>
        <p:txBody>
          <a:bodyPr>
            <a:normAutofit/>
          </a:bodyPr>
          <a:lstStyle/>
          <a:p>
            <a:r>
              <a:rPr lang="en-US" dirty="0"/>
              <a:t>Step 1: create alternative features based on needs</a:t>
            </a:r>
            <a:endParaRPr lang="en-US" dirty="0">
              <a:latin typeface="Arial" charset="0"/>
              <a:ea typeface="ＭＳ Ｐゴシック" charset="0"/>
              <a:cs typeface="ＭＳ Ｐゴシック" charset="0"/>
            </a:endParaRPr>
          </a:p>
        </p:txBody>
      </p:sp>
      <p:pic>
        <p:nvPicPr>
          <p:cNvPr id="3" name="Picture 2" descr="Screen Shot 2014-02-12 at 10.56.07 AM.png"/>
          <p:cNvPicPr>
            <a:picLocks noChangeAspect="1"/>
          </p:cNvPicPr>
          <p:nvPr/>
        </p:nvPicPr>
        <p:blipFill rotWithShape="1">
          <a:blip r:embed="rId3">
            <a:extLst>
              <a:ext uri="{28A0092B-C50C-407E-A947-70E740481C1C}">
                <a14:useLocalDpi xmlns:a14="http://schemas.microsoft.com/office/drawing/2010/main" val="0"/>
              </a:ext>
            </a:extLst>
          </a:blip>
          <a:srcRect t="9364" b="9433"/>
          <a:stretch/>
        </p:blipFill>
        <p:spPr>
          <a:xfrm>
            <a:off x="0" y="3068960"/>
            <a:ext cx="9144000" cy="2475068"/>
          </a:xfrm>
          <a:prstGeom prst="rect">
            <a:avLst/>
          </a:prstGeom>
        </p:spPr>
      </p:pic>
      <p:sp>
        <p:nvSpPr>
          <p:cNvPr id="4" name="Rectangle 3"/>
          <p:cNvSpPr/>
          <p:nvPr/>
        </p:nvSpPr>
        <p:spPr>
          <a:xfrm>
            <a:off x="395536" y="1124744"/>
            <a:ext cx="7254552" cy="1477328"/>
          </a:xfrm>
          <a:prstGeom prst="rect">
            <a:avLst/>
          </a:prstGeom>
        </p:spPr>
        <p:txBody>
          <a:bodyPr wrap="square">
            <a:spAutoFit/>
          </a:bodyPr>
          <a:lstStyle/>
          <a:p>
            <a:r>
              <a:rPr lang="en-US" dirty="0" smtClean="0">
                <a:latin typeface="Arial"/>
                <a:cs typeface="Arial"/>
              </a:rPr>
              <a:t>Develop a large set of features based on your needs. </a:t>
            </a:r>
            <a:r>
              <a:rPr lang="en-US" dirty="0">
                <a:latin typeface="Arial"/>
                <a:cs typeface="Arial"/>
              </a:rPr>
              <a:t>Use a large piece of butcher paper to </a:t>
            </a:r>
            <a:r>
              <a:rPr lang="en-US" dirty="0" smtClean="0">
                <a:latin typeface="Arial"/>
                <a:cs typeface="Arial"/>
              </a:rPr>
              <a:t>organize your ideas – put the needs on top and the solutions in columns under the needs. You </a:t>
            </a:r>
            <a:r>
              <a:rPr lang="en-US" dirty="0">
                <a:latin typeface="Arial"/>
                <a:cs typeface="Arial"/>
              </a:rPr>
              <a:t>should have at least </a:t>
            </a:r>
            <a:r>
              <a:rPr lang="en-US" dirty="0" smtClean="0">
                <a:latin typeface="Arial"/>
                <a:cs typeface="Arial"/>
              </a:rPr>
              <a:t>10 needs and 5 </a:t>
            </a:r>
            <a:r>
              <a:rPr lang="en-US" dirty="0">
                <a:latin typeface="Arial"/>
                <a:cs typeface="Arial"/>
              </a:rPr>
              <a:t>ideas per </a:t>
            </a:r>
            <a:r>
              <a:rPr lang="en-US" dirty="0" smtClean="0">
                <a:latin typeface="Arial"/>
                <a:cs typeface="Arial"/>
              </a:rPr>
              <a:t>need. </a:t>
            </a:r>
            <a:r>
              <a:rPr lang="en-US" dirty="0">
                <a:latin typeface="Arial"/>
                <a:cs typeface="Arial"/>
              </a:rPr>
              <a:t>Use sticky notes </a:t>
            </a:r>
            <a:r>
              <a:rPr lang="en-US" dirty="0" smtClean="0">
                <a:latin typeface="Arial"/>
                <a:cs typeface="Arial"/>
              </a:rPr>
              <a:t>or half </a:t>
            </a:r>
            <a:r>
              <a:rPr lang="en-US" dirty="0">
                <a:latin typeface="Arial"/>
                <a:cs typeface="Arial"/>
              </a:rPr>
              <a:t>sheets of paper taped on the butcher paper. </a:t>
            </a:r>
          </a:p>
        </p:txBody>
      </p:sp>
      <p:sp>
        <p:nvSpPr>
          <p:cNvPr id="5" name="Rectangle 4"/>
          <p:cNvSpPr/>
          <p:nvPr/>
        </p:nvSpPr>
        <p:spPr>
          <a:xfrm>
            <a:off x="3347864" y="3068960"/>
            <a:ext cx="648072" cy="360040"/>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347864" y="3501008"/>
            <a:ext cx="1152128" cy="1512168"/>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427984" y="2564904"/>
            <a:ext cx="2763046" cy="369332"/>
          </a:xfrm>
          <a:prstGeom prst="rect">
            <a:avLst/>
          </a:prstGeom>
        </p:spPr>
        <p:txBody>
          <a:bodyPr wrap="none">
            <a:spAutoFit/>
          </a:bodyPr>
          <a:lstStyle/>
          <a:p>
            <a:r>
              <a:rPr lang="en-US" dirty="0" smtClean="0">
                <a:latin typeface="Arial"/>
                <a:cs typeface="Arial"/>
              </a:rPr>
              <a:t>Need (from last exercise)</a:t>
            </a:r>
            <a:endParaRPr lang="en-US" dirty="0"/>
          </a:p>
        </p:txBody>
      </p:sp>
      <p:sp>
        <p:nvSpPr>
          <p:cNvPr id="9" name="Rectangle 8"/>
          <p:cNvSpPr/>
          <p:nvPr/>
        </p:nvSpPr>
        <p:spPr>
          <a:xfrm>
            <a:off x="4572000" y="5589240"/>
            <a:ext cx="4572849" cy="369332"/>
          </a:xfrm>
          <a:prstGeom prst="rect">
            <a:avLst/>
          </a:prstGeom>
        </p:spPr>
        <p:txBody>
          <a:bodyPr wrap="none">
            <a:spAutoFit/>
          </a:bodyPr>
          <a:lstStyle/>
          <a:p>
            <a:r>
              <a:rPr lang="en-US" dirty="0" smtClean="0">
                <a:latin typeface="Arial"/>
                <a:cs typeface="Arial"/>
              </a:rPr>
              <a:t>Possible features / functions / interactions  </a:t>
            </a:r>
            <a:endParaRPr lang="en-US" dirty="0"/>
          </a:p>
        </p:txBody>
      </p:sp>
      <p:cxnSp>
        <p:nvCxnSpPr>
          <p:cNvPr id="14" name="Elbow Connector 13"/>
          <p:cNvCxnSpPr>
            <a:stCxn id="5" idx="0"/>
            <a:endCxn id="6" idx="1"/>
          </p:cNvCxnSpPr>
          <p:nvPr/>
        </p:nvCxnSpPr>
        <p:spPr>
          <a:xfrm rot="5400000" flipH="1" flipV="1">
            <a:off x="3890247" y="2531223"/>
            <a:ext cx="319390" cy="756084"/>
          </a:xfrm>
          <a:prstGeom prst="bentConnector2">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Elbow Connector 15"/>
          <p:cNvCxnSpPr>
            <a:endCxn id="9" idx="1"/>
          </p:cNvCxnSpPr>
          <p:nvPr/>
        </p:nvCxnSpPr>
        <p:spPr>
          <a:xfrm rot="16200000" flipH="1">
            <a:off x="3903603" y="5105509"/>
            <a:ext cx="688722" cy="648072"/>
          </a:xfrm>
          <a:prstGeom prst="bentConnector2">
            <a:avLst/>
          </a:prstGeom>
          <a:ln w="571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604019" y="6095037"/>
            <a:ext cx="4072438" cy="646331"/>
          </a:xfrm>
          <a:prstGeom prst="rect">
            <a:avLst/>
          </a:prstGeom>
        </p:spPr>
        <p:txBody>
          <a:bodyPr wrap="square">
            <a:spAutoFit/>
          </a:bodyPr>
          <a:lstStyle/>
          <a:p>
            <a:r>
              <a:rPr lang="en-US" i="1" dirty="0" smtClean="0">
                <a:latin typeface="Arial"/>
                <a:cs typeface="Arial"/>
              </a:rPr>
              <a:t>Be sure to take a picture and document your idea set</a:t>
            </a:r>
            <a:endParaRPr lang="en-US" i="1" dirty="0"/>
          </a:p>
        </p:txBody>
      </p:sp>
    </p:spTree>
    <p:extLst>
      <p:ext uri="{BB962C8B-B14F-4D97-AF65-F5344CB8AC3E}">
        <p14:creationId xmlns:p14="http://schemas.microsoft.com/office/powerpoint/2010/main" val="251738326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525963"/>
          </a:xfrm>
        </p:spPr>
        <p:txBody>
          <a:bodyPr>
            <a:normAutofit/>
          </a:bodyPr>
          <a:lstStyle/>
          <a:p>
            <a:pPr marL="0" indent="0">
              <a:buNone/>
            </a:pPr>
            <a:r>
              <a:rPr lang="en-US" sz="1800" dirty="0" smtClean="0"/>
              <a:t>Blah blah blah, what does that mean?</a:t>
            </a:r>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r>
              <a:rPr lang="en-US" sz="2800" dirty="0" smtClean="0"/>
              <a:t>orchestrate </a:t>
            </a:r>
            <a:r>
              <a:rPr lang="en-US" sz="2800" dirty="0"/>
              <a:t>a new user journey </a:t>
            </a:r>
            <a:r>
              <a:rPr lang="en-US" sz="2800" dirty="0" smtClean="0"/>
              <a:t>using </a:t>
            </a:r>
            <a:r>
              <a:rPr lang="en-US" sz="2800" dirty="0"/>
              <a:t>the features you </a:t>
            </a:r>
            <a:r>
              <a:rPr lang="en-US" sz="2800" dirty="0" smtClean="0"/>
              <a:t>created that delivers on your </a:t>
            </a:r>
            <a:r>
              <a:rPr lang="en-US" sz="2800" dirty="0" smtClean="0"/>
              <a:t>Project objective</a:t>
            </a:r>
            <a:endParaRPr lang="en-US" sz="2800" dirty="0"/>
          </a:p>
        </p:txBody>
      </p:sp>
      <p:sp>
        <p:nvSpPr>
          <p:cNvPr id="3" name="Slide Number Placeholder 2"/>
          <p:cNvSpPr>
            <a:spLocks noGrp="1"/>
          </p:cNvSpPr>
          <p:nvPr>
            <p:ph type="sldNum" sz="quarter" idx="12"/>
          </p:nvPr>
        </p:nvSpPr>
        <p:spPr/>
        <p:txBody>
          <a:bodyPr/>
          <a:lstStyle/>
          <a:p>
            <a:fld id="{2EDE9517-332C-4C0D-BFD9-673CAB10D5C8}" type="slidenum">
              <a:rPr lang="en-IN" smtClean="0"/>
              <a:pPr/>
              <a:t>8</a:t>
            </a:fld>
            <a:endParaRPr lang="en-IN" dirty="0"/>
          </a:p>
        </p:txBody>
      </p:sp>
      <p:sp>
        <p:nvSpPr>
          <p:cNvPr id="4" name="Title 3"/>
          <p:cNvSpPr>
            <a:spLocks noGrp="1"/>
          </p:cNvSpPr>
          <p:nvPr>
            <p:ph type="title"/>
          </p:nvPr>
        </p:nvSpPr>
        <p:spPr>
          <a:xfrm>
            <a:off x="457200" y="274638"/>
            <a:ext cx="7139136" cy="778098"/>
          </a:xfrm>
        </p:spPr>
        <p:txBody>
          <a:bodyPr/>
          <a:lstStyle/>
          <a:p>
            <a:r>
              <a:rPr lang="en-US" dirty="0" smtClean="0"/>
              <a:t>Step 2: orchestrate a new user journey using the features you created</a:t>
            </a:r>
            <a:endParaRPr lang="en-US" dirty="0"/>
          </a:p>
        </p:txBody>
      </p:sp>
      <p:sp>
        <p:nvSpPr>
          <p:cNvPr id="5" name="Rectangle 4"/>
          <p:cNvSpPr/>
          <p:nvPr/>
        </p:nvSpPr>
        <p:spPr>
          <a:xfrm>
            <a:off x="395536" y="3601616"/>
            <a:ext cx="2232248" cy="43204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987824" y="3601616"/>
            <a:ext cx="3240360" cy="43204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67544" y="4033664"/>
            <a:ext cx="1656184" cy="43204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051720" y="1873424"/>
            <a:ext cx="4400701" cy="307777"/>
          </a:xfrm>
          <a:prstGeom prst="rect">
            <a:avLst/>
          </a:prstGeom>
        </p:spPr>
        <p:txBody>
          <a:bodyPr wrap="none">
            <a:spAutoFit/>
          </a:bodyPr>
          <a:lstStyle/>
          <a:p>
            <a:r>
              <a:rPr lang="en-US" sz="1400" dirty="0"/>
              <a:t>What is each </a:t>
            </a:r>
            <a:r>
              <a:rPr lang="en-US" sz="1400" dirty="0" smtClean="0"/>
              <a:t>feature is doing</a:t>
            </a:r>
            <a:r>
              <a:rPr lang="en-US" sz="1400" dirty="0"/>
              <a:t>; how and when </a:t>
            </a:r>
            <a:r>
              <a:rPr lang="en-US" sz="1400" dirty="0" smtClean="0"/>
              <a:t>it is doing it.</a:t>
            </a:r>
            <a:endParaRPr lang="en-US" sz="1400" dirty="0"/>
          </a:p>
        </p:txBody>
      </p:sp>
      <p:cxnSp>
        <p:nvCxnSpPr>
          <p:cNvPr id="12" name="Elbow Connector 11"/>
          <p:cNvCxnSpPr>
            <a:stCxn id="5" idx="0"/>
            <a:endCxn id="8" idx="1"/>
          </p:cNvCxnSpPr>
          <p:nvPr/>
        </p:nvCxnSpPr>
        <p:spPr>
          <a:xfrm rot="5400000" flipH="1" flipV="1">
            <a:off x="994539" y="2544435"/>
            <a:ext cx="1574303" cy="540060"/>
          </a:xfrm>
          <a:prstGeom prst="bentConnector2">
            <a:avLst/>
          </a:prstGeom>
          <a:ln w="127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3347864" y="2521496"/>
            <a:ext cx="5544616" cy="738664"/>
          </a:xfrm>
          <a:prstGeom prst="rect">
            <a:avLst/>
          </a:prstGeom>
        </p:spPr>
        <p:txBody>
          <a:bodyPr wrap="square">
            <a:spAutoFit/>
          </a:bodyPr>
          <a:lstStyle/>
          <a:p>
            <a:r>
              <a:rPr lang="en-US" sz="1400" dirty="0" smtClean="0"/>
              <a:t>You have already created a user journey for the existing situation. Your new features will help you create a new user journey (composed of activities and features – we can also call features “touch points”). </a:t>
            </a:r>
            <a:endParaRPr lang="en-US" sz="1400" dirty="0"/>
          </a:p>
        </p:txBody>
      </p:sp>
      <p:cxnSp>
        <p:nvCxnSpPr>
          <p:cNvPr id="10" name="Elbow Connector 9"/>
          <p:cNvCxnSpPr/>
          <p:nvPr/>
        </p:nvCxnSpPr>
        <p:spPr>
          <a:xfrm rot="5400000" flipH="1" flipV="1">
            <a:off x="2735796" y="3205572"/>
            <a:ext cx="864096" cy="360040"/>
          </a:xfrm>
          <a:prstGeom prst="bentConnector3">
            <a:avLst>
              <a:gd name="adj1" fmla="val 101873"/>
            </a:avLst>
          </a:prstGeom>
          <a:ln w="127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2771800" y="5401816"/>
            <a:ext cx="4968552" cy="738664"/>
          </a:xfrm>
          <a:prstGeom prst="rect">
            <a:avLst/>
          </a:prstGeom>
        </p:spPr>
        <p:txBody>
          <a:bodyPr wrap="square">
            <a:spAutoFit/>
          </a:bodyPr>
          <a:lstStyle/>
          <a:p>
            <a:r>
              <a:rPr lang="en-US" sz="1400" dirty="0" smtClean="0"/>
              <a:t>A key interaction (with data / objects / people) that solves for a real user need. It is important to understand the importance of each interaction to the user. </a:t>
            </a:r>
            <a:endParaRPr lang="en-US" sz="1400" dirty="0"/>
          </a:p>
        </p:txBody>
      </p:sp>
      <p:cxnSp>
        <p:nvCxnSpPr>
          <p:cNvPr id="19" name="Elbow Connector 18"/>
          <p:cNvCxnSpPr>
            <a:stCxn id="7" idx="1"/>
          </p:cNvCxnSpPr>
          <p:nvPr/>
        </p:nvCxnSpPr>
        <p:spPr>
          <a:xfrm rot="10800000" flipH="1" flipV="1">
            <a:off x="467544" y="4249688"/>
            <a:ext cx="2304256" cy="1368152"/>
          </a:xfrm>
          <a:prstGeom prst="bentConnector3">
            <a:avLst>
              <a:gd name="adj1" fmla="val -9921"/>
            </a:avLst>
          </a:prstGeom>
          <a:ln w="127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539552" y="4437112"/>
            <a:ext cx="3312368" cy="43204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851920" y="4437112"/>
            <a:ext cx="3096344" cy="738664"/>
          </a:xfrm>
          <a:prstGeom prst="rect">
            <a:avLst/>
          </a:prstGeom>
        </p:spPr>
        <p:txBody>
          <a:bodyPr wrap="square">
            <a:spAutoFit/>
          </a:bodyPr>
          <a:lstStyle/>
          <a:p>
            <a:r>
              <a:rPr lang="en-US" sz="1400" dirty="0" smtClean="0"/>
              <a:t>Select a group of features that best addresses </a:t>
            </a:r>
            <a:r>
              <a:rPr lang="en-US" sz="1400" dirty="0" smtClean="0"/>
              <a:t>your project objective from your charter document </a:t>
            </a:r>
            <a:endParaRPr lang="en-US" sz="1400" dirty="0"/>
          </a:p>
        </p:txBody>
      </p:sp>
    </p:spTree>
    <p:extLst>
      <p:ext uri="{BB962C8B-B14F-4D97-AF65-F5344CB8AC3E}">
        <p14:creationId xmlns:p14="http://schemas.microsoft.com/office/powerpoint/2010/main" val="87224842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1800" dirty="0" smtClean="0"/>
              <a:t>Your new user journey should be composed from two components: </a:t>
            </a:r>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p:txBody>
      </p:sp>
      <p:sp>
        <p:nvSpPr>
          <p:cNvPr id="3" name="Slide Number Placeholder 2"/>
          <p:cNvSpPr>
            <a:spLocks noGrp="1"/>
          </p:cNvSpPr>
          <p:nvPr>
            <p:ph type="sldNum" sz="quarter" idx="12"/>
          </p:nvPr>
        </p:nvSpPr>
        <p:spPr/>
        <p:txBody>
          <a:bodyPr/>
          <a:lstStyle/>
          <a:p>
            <a:fld id="{2EDE9517-332C-4C0D-BFD9-673CAB10D5C8}" type="slidenum">
              <a:rPr lang="en-IN" smtClean="0"/>
              <a:pPr/>
              <a:t>9</a:t>
            </a:fld>
            <a:endParaRPr lang="en-IN"/>
          </a:p>
        </p:txBody>
      </p:sp>
      <p:sp>
        <p:nvSpPr>
          <p:cNvPr id="4" name="Title 3"/>
          <p:cNvSpPr>
            <a:spLocks noGrp="1"/>
          </p:cNvSpPr>
          <p:nvPr>
            <p:ph type="title"/>
          </p:nvPr>
        </p:nvSpPr>
        <p:spPr>
          <a:xfrm>
            <a:off x="457200" y="274638"/>
            <a:ext cx="7139136" cy="778098"/>
          </a:xfrm>
        </p:spPr>
        <p:txBody>
          <a:bodyPr/>
          <a:lstStyle/>
          <a:p>
            <a:r>
              <a:rPr lang="en-US" dirty="0" smtClean="0"/>
              <a:t>Step 2: orchestrate a new user journey using the features you created</a:t>
            </a:r>
            <a:endParaRPr lang="en-US" dirty="0"/>
          </a:p>
        </p:txBody>
      </p:sp>
      <p:sp>
        <p:nvSpPr>
          <p:cNvPr id="16" name="Rectangle 15"/>
          <p:cNvSpPr/>
          <p:nvPr/>
        </p:nvSpPr>
        <p:spPr>
          <a:xfrm>
            <a:off x="755576" y="2329135"/>
            <a:ext cx="1944216" cy="307777"/>
          </a:xfrm>
          <a:prstGeom prst="rect">
            <a:avLst/>
          </a:prstGeom>
        </p:spPr>
        <p:txBody>
          <a:bodyPr wrap="square">
            <a:spAutoFit/>
          </a:bodyPr>
          <a:lstStyle/>
          <a:p>
            <a:r>
              <a:rPr lang="en-US" sz="1400" dirty="0" smtClean="0"/>
              <a:t>1. New user scenario </a:t>
            </a:r>
            <a:endParaRPr lang="en-US" sz="1400" dirty="0"/>
          </a:p>
        </p:txBody>
      </p:sp>
      <p:sp>
        <p:nvSpPr>
          <p:cNvPr id="18" name="Rectangle 17"/>
          <p:cNvSpPr/>
          <p:nvPr/>
        </p:nvSpPr>
        <p:spPr>
          <a:xfrm>
            <a:off x="683568" y="4653136"/>
            <a:ext cx="3888432" cy="523220"/>
          </a:xfrm>
          <a:prstGeom prst="rect">
            <a:avLst/>
          </a:prstGeom>
        </p:spPr>
        <p:txBody>
          <a:bodyPr wrap="square">
            <a:spAutoFit/>
          </a:bodyPr>
          <a:lstStyle/>
          <a:p>
            <a:r>
              <a:rPr lang="en-US" sz="1400" dirty="0" smtClean="0"/>
              <a:t>2. Clusters of mutually reinforcing features that solve for user needs at each stage of the scenario</a:t>
            </a:r>
            <a:endParaRPr lang="en-US" sz="1400" dirty="0"/>
          </a:p>
        </p:txBody>
      </p:sp>
      <p:grpSp>
        <p:nvGrpSpPr>
          <p:cNvPr id="20" name="Group 10"/>
          <p:cNvGrpSpPr>
            <a:grpSpLocks/>
          </p:cNvGrpSpPr>
          <p:nvPr>
            <p:custDataLst>
              <p:tags r:id="rId1"/>
            </p:custDataLst>
          </p:nvPr>
        </p:nvGrpSpPr>
        <p:grpSpPr bwMode="auto">
          <a:xfrm>
            <a:off x="930845" y="2708920"/>
            <a:ext cx="1077913" cy="815975"/>
            <a:chOff x="1650" y="1673"/>
            <a:chExt cx="679" cy="514"/>
          </a:xfrm>
          <a:solidFill>
            <a:schemeClr val="bg1"/>
          </a:solidFill>
        </p:grpSpPr>
        <p:sp>
          <p:nvSpPr>
            <p:cNvPr id="21" name="Freeform 11"/>
            <p:cNvSpPr>
              <a:spLocks/>
            </p:cNvSpPr>
            <p:nvPr>
              <p:custDataLst>
                <p:tags r:id="rId20"/>
              </p:custDataLst>
            </p:nvPr>
          </p:nvSpPr>
          <p:spPr bwMode="blackWhite">
            <a:xfrm>
              <a:off x="1650" y="1673"/>
              <a:ext cx="679" cy="514"/>
            </a:xfrm>
            <a:custGeom>
              <a:avLst/>
              <a:gdLst>
                <a:gd name="T0" fmla="*/ 0 w 679"/>
                <a:gd name="T1" fmla="*/ 0 h 514"/>
                <a:gd name="T2" fmla="*/ 586 w 679"/>
                <a:gd name="T3" fmla="*/ 0 h 514"/>
                <a:gd name="T4" fmla="*/ 679 w 679"/>
                <a:gd name="T5" fmla="*/ 257 h 514"/>
                <a:gd name="T6" fmla="*/ 586 w 679"/>
                <a:gd name="T7" fmla="*/ 514 h 514"/>
                <a:gd name="T8" fmla="*/ 0 w 679"/>
                <a:gd name="T9" fmla="*/ 514 h 514"/>
                <a:gd name="T10" fmla="*/ 0 w 679"/>
                <a:gd name="T11" fmla="*/ 257 h 514"/>
                <a:gd name="T12" fmla="*/ 0 w 679"/>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79" h="514">
                  <a:moveTo>
                    <a:pt x="0" y="0"/>
                  </a:moveTo>
                  <a:lnTo>
                    <a:pt x="586" y="0"/>
                  </a:lnTo>
                  <a:lnTo>
                    <a:pt x="679" y="257"/>
                  </a:lnTo>
                  <a:lnTo>
                    <a:pt x="586" y="514"/>
                  </a:lnTo>
                  <a:lnTo>
                    <a:pt x="0" y="514"/>
                  </a:lnTo>
                  <a:lnTo>
                    <a:pt x="0"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22" name="Rectangle 12"/>
            <p:cNvSpPr>
              <a:spLocks noChangeArrowheads="1"/>
            </p:cNvSpPr>
            <p:nvPr>
              <p:custDataLst>
                <p:tags r:id="rId21"/>
              </p:custDataLst>
            </p:nvPr>
          </p:nvSpPr>
          <p:spPr bwMode="blackWhite">
            <a:xfrm>
              <a:off x="1682" y="1702"/>
              <a:ext cx="554"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1</a:t>
              </a:r>
              <a:endParaRPr lang="en-GB" altLang="ko-KR" b="1" dirty="0">
                <a:ea typeface="굴림" charset="0"/>
                <a:cs typeface="굴림" charset="0"/>
              </a:endParaRPr>
            </a:p>
          </p:txBody>
        </p:sp>
      </p:grpSp>
      <p:grpSp>
        <p:nvGrpSpPr>
          <p:cNvPr id="23" name="Group 13"/>
          <p:cNvGrpSpPr>
            <a:grpSpLocks/>
          </p:cNvGrpSpPr>
          <p:nvPr>
            <p:custDataLst>
              <p:tags r:id="rId2"/>
            </p:custDataLst>
          </p:nvPr>
        </p:nvGrpSpPr>
        <p:grpSpPr bwMode="auto">
          <a:xfrm>
            <a:off x="1861120" y="2708920"/>
            <a:ext cx="1076325" cy="815975"/>
            <a:chOff x="2242" y="1673"/>
            <a:chExt cx="678" cy="514"/>
          </a:xfrm>
          <a:solidFill>
            <a:schemeClr val="bg1"/>
          </a:solidFill>
        </p:grpSpPr>
        <p:sp>
          <p:nvSpPr>
            <p:cNvPr id="24" name="Freeform 14"/>
            <p:cNvSpPr>
              <a:spLocks/>
            </p:cNvSpPr>
            <p:nvPr>
              <p:custDataLst>
                <p:tags r:id="rId18"/>
              </p:custDataLst>
            </p:nvPr>
          </p:nvSpPr>
          <p:spPr bwMode="blackWhite">
            <a:xfrm>
              <a:off x="2242" y="1673"/>
              <a:ext cx="678" cy="514"/>
            </a:xfrm>
            <a:custGeom>
              <a:avLst/>
              <a:gdLst>
                <a:gd name="T0" fmla="*/ 0 w 678"/>
                <a:gd name="T1" fmla="*/ 0 h 514"/>
                <a:gd name="T2" fmla="*/ 585 w 678"/>
                <a:gd name="T3" fmla="*/ 0 h 514"/>
                <a:gd name="T4" fmla="*/ 678 w 678"/>
                <a:gd name="T5" fmla="*/ 257 h 514"/>
                <a:gd name="T6" fmla="*/ 585 w 678"/>
                <a:gd name="T7" fmla="*/ 514 h 514"/>
                <a:gd name="T8" fmla="*/ 0 w 678"/>
                <a:gd name="T9" fmla="*/ 514 h 514"/>
                <a:gd name="T10" fmla="*/ 93 w 678"/>
                <a:gd name="T11" fmla="*/ 257 h 514"/>
                <a:gd name="T12" fmla="*/ 0 w 678"/>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78" h="514">
                  <a:moveTo>
                    <a:pt x="0" y="0"/>
                  </a:moveTo>
                  <a:lnTo>
                    <a:pt x="585" y="0"/>
                  </a:lnTo>
                  <a:lnTo>
                    <a:pt x="678" y="257"/>
                  </a:lnTo>
                  <a:lnTo>
                    <a:pt x="585"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25" name="Rectangle 15"/>
            <p:cNvSpPr>
              <a:spLocks noChangeArrowheads="1"/>
            </p:cNvSpPr>
            <p:nvPr>
              <p:custDataLst>
                <p:tags r:id="rId19"/>
              </p:custDataLst>
            </p:nvPr>
          </p:nvSpPr>
          <p:spPr bwMode="blackWhite">
            <a:xfrm>
              <a:off x="2367" y="1702"/>
              <a:ext cx="461"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2</a:t>
              </a:r>
              <a:endParaRPr lang="en-GB" altLang="ko-KR" b="1" dirty="0">
                <a:ea typeface="굴림" charset="0"/>
                <a:cs typeface="굴림" charset="0"/>
              </a:endParaRPr>
            </a:p>
          </p:txBody>
        </p:sp>
      </p:grpSp>
      <p:grpSp>
        <p:nvGrpSpPr>
          <p:cNvPr id="26" name="Group 16"/>
          <p:cNvGrpSpPr>
            <a:grpSpLocks/>
          </p:cNvGrpSpPr>
          <p:nvPr>
            <p:custDataLst>
              <p:tags r:id="rId3"/>
            </p:custDataLst>
          </p:nvPr>
        </p:nvGrpSpPr>
        <p:grpSpPr bwMode="auto">
          <a:xfrm>
            <a:off x="2791395" y="2708920"/>
            <a:ext cx="1077913" cy="815975"/>
            <a:chOff x="2834" y="1673"/>
            <a:chExt cx="679" cy="514"/>
          </a:xfrm>
          <a:solidFill>
            <a:schemeClr val="bg1"/>
          </a:solidFill>
        </p:grpSpPr>
        <p:sp>
          <p:nvSpPr>
            <p:cNvPr id="27" name="Freeform 17"/>
            <p:cNvSpPr>
              <a:spLocks/>
            </p:cNvSpPr>
            <p:nvPr>
              <p:custDataLst>
                <p:tags r:id="rId16"/>
              </p:custDataLst>
            </p:nvPr>
          </p:nvSpPr>
          <p:spPr bwMode="blackWhite">
            <a:xfrm>
              <a:off x="2834" y="1673"/>
              <a:ext cx="679" cy="514"/>
            </a:xfrm>
            <a:custGeom>
              <a:avLst/>
              <a:gdLst>
                <a:gd name="T0" fmla="*/ 0 w 679"/>
                <a:gd name="T1" fmla="*/ 0 h 514"/>
                <a:gd name="T2" fmla="*/ 586 w 679"/>
                <a:gd name="T3" fmla="*/ 0 h 514"/>
                <a:gd name="T4" fmla="*/ 679 w 679"/>
                <a:gd name="T5" fmla="*/ 257 h 514"/>
                <a:gd name="T6" fmla="*/ 586 w 679"/>
                <a:gd name="T7" fmla="*/ 514 h 514"/>
                <a:gd name="T8" fmla="*/ 0 w 679"/>
                <a:gd name="T9" fmla="*/ 514 h 514"/>
                <a:gd name="T10" fmla="*/ 93 w 679"/>
                <a:gd name="T11" fmla="*/ 257 h 514"/>
                <a:gd name="T12" fmla="*/ 0 w 679"/>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79" h="514">
                  <a:moveTo>
                    <a:pt x="0" y="0"/>
                  </a:moveTo>
                  <a:lnTo>
                    <a:pt x="586" y="0"/>
                  </a:lnTo>
                  <a:lnTo>
                    <a:pt x="679" y="257"/>
                  </a:lnTo>
                  <a:lnTo>
                    <a:pt x="586"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28" name="Rectangle 18"/>
            <p:cNvSpPr>
              <a:spLocks noChangeArrowheads="1"/>
            </p:cNvSpPr>
            <p:nvPr>
              <p:custDataLst>
                <p:tags r:id="rId17"/>
              </p:custDataLst>
            </p:nvPr>
          </p:nvSpPr>
          <p:spPr bwMode="blackWhite">
            <a:xfrm>
              <a:off x="2959" y="1702"/>
              <a:ext cx="462"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3</a:t>
              </a:r>
              <a:endParaRPr lang="en-GB" altLang="ko-KR" b="1" dirty="0">
                <a:ea typeface="굴림" charset="0"/>
                <a:cs typeface="굴림" charset="0"/>
              </a:endParaRPr>
            </a:p>
          </p:txBody>
        </p:sp>
      </p:grpSp>
      <p:grpSp>
        <p:nvGrpSpPr>
          <p:cNvPr id="29" name="Group 19"/>
          <p:cNvGrpSpPr>
            <a:grpSpLocks/>
          </p:cNvGrpSpPr>
          <p:nvPr>
            <p:custDataLst>
              <p:tags r:id="rId4"/>
            </p:custDataLst>
          </p:nvPr>
        </p:nvGrpSpPr>
        <p:grpSpPr bwMode="auto">
          <a:xfrm>
            <a:off x="3716908" y="2708920"/>
            <a:ext cx="1076325" cy="815975"/>
            <a:chOff x="3428" y="1673"/>
            <a:chExt cx="679" cy="514"/>
          </a:xfrm>
          <a:solidFill>
            <a:schemeClr val="bg1"/>
          </a:solidFill>
        </p:grpSpPr>
        <p:sp>
          <p:nvSpPr>
            <p:cNvPr id="30" name="Freeform 20"/>
            <p:cNvSpPr>
              <a:spLocks/>
            </p:cNvSpPr>
            <p:nvPr>
              <p:custDataLst>
                <p:tags r:id="rId14"/>
              </p:custDataLst>
            </p:nvPr>
          </p:nvSpPr>
          <p:spPr bwMode="blackWhite">
            <a:xfrm>
              <a:off x="3428" y="1673"/>
              <a:ext cx="679" cy="514"/>
            </a:xfrm>
            <a:custGeom>
              <a:avLst/>
              <a:gdLst>
                <a:gd name="T0" fmla="*/ 0 w 679"/>
                <a:gd name="T1" fmla="*/ 0 h 514"/>
                <a:gd name="T2" fmla="*/ 586 w 679"/>
                <a:gd name="T3" fmla="*/ 0 h 514"/>
                <a:gd name="T4" fmla="*/ 679 w 679"/>
                <a:gd name="T5" fmla="*/ 257 h 514"/>
                <a:gd name="T6" fmla="*/ 586 w 679"/>
                <a:gd name="T7" fmla="*/ 514 h 514"/>
                <a:gd name="T8" fmla="*/ 0 w 679"/>
                <a:gd name="T9" fmla="*/ 514 h 514"/>
                <a:gd name="T10" fmla="*/ 93 w 679"/>
                <a:gd name="T11" fmla="*/ 257 h 514"/>
                <a:gd name="T12" fmla="*/ 0 w 679"/>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79" h="514">
                  <a:moveTo>
                    <a:pt x="0" y="0"/>
                  </a:moveTo>
                  <a:lnTo>
                    <a:pt x="586" y="0"/>
                  </a:lnTo>
                  <a:lnTo>
                    <a:pt x="679" y="257"/>
                  </a:lnTo>
                  <a:lnTo>
                    <a:pt x="586"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31" name="Rectangle 21"/>
            <p:cNvSpPr>
              <a:spLocks noChangeArrowheads="1"/>
            </p:cNvSpPr>
            <p:nvPr>
              <p:custDataLst>
                <p:tags r:id="rId15"/>
              </p:custDataLst>
            </p:nvPr>
          </p:nvSpPr>
          <p:spPr bwMode="blackWhite">
            <a:xfrm>
              <a:off x="3553" y="1702"/>
              <a:ext cx="462"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4</a:t>
              </a:r>
              <a:endParaRPr lang="en-GB" altLang="ko-KR" b="1" dirty="0">
                <a:ea typeface="굴림" charset="0"/>
                <a:cs typeface="굴림" charset="0"/>
              </a:endParaRPr>
            </a:p>
          </p:txBody>
        </p:sp>
      </p:grpSp>
      <p:grpSp>
        <p:nvGrpSpPr>
          <p:cNvPr id="32" name="Group 22"/>
          <p:cNvGrpSpPr>
            <a:grpSpLocks/>
          </p:cNvGrpSpPr>
          <p:nvPr>
            <p:custDataLst>
              <p:tags r:id="rId5"/>
            </p:custDataLst>
          </p:nvPr>
        </p:nvGrpSpPr>
        <p:grpSpPr bwMode="auto">
          <a:xfrm>
            <a:off x="4644008" y="2708920"/>
            <a:ext cx="1081087" cy="815975"/>
            <a:chOff x="4019" y="1673"/>
            <a:chExt cx="681" cy="514"/>
          </a:xfrm>
          <a:solidFill>
            <a:schemeClr val="bg1"/>
          </a:solidFill>
        </p:grpSpPr>
        <p:sp>
          <p:nvSpPr>
            <p:cNvPr id="33" name="Freeform 23"/>
            <p:cNvSpPr>
              <a:spLocks/>
            </p:cNvSpPr>
            <p:nvPr>
              <p:custDataLst>
                <p:tags r:id="rId12"/>
              </p:custDataLst>
            </p:nvPr>
          </p:nvSpPr>
          <p:spPr bwMode="blackWhite">
            <a:xfrm>
              <a:off x="4019" y="1673"/>
              <a:ext cx="681" cy="514"/>
            </a:xfrm>
            <a:custGeom>
              <a:avLst/>
              <a:gdLst>
                <a:gd name="T0" fmla="*/ 0 w 681"/>
                <a:gd name="T1" fmla="*/ 0 h 514"/>
                <a:gd name="T2" fmla="*/ 588 w 681"/>
                <a:gd name="T3" fmla="*/ 0 h 514"/>
                <a:gd name="T4" fmla="*/ 681 w 681"/>
                <a:gd name="T5" fmla="*/ 257 h 514"/>
                <a:gd name="T6" fmla="*/ 588 w 681"/>
                <a:gd name="T7" fmla="*/ 514 h 514"/>
                <a:gd name="T8" fmla="*/ 0 w 681"/>
                <a:gd name="T9" fmla="*/ 514 h 514"/>
                <a:gd name="T10" fmla="*/ 93 w 681"/>
                <a:gd name="T11" fmla="*/ 257 h 514"/>
                <a:gd name="T12" fmla="*/ 0 w 681"/>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81" h="514">
                  <a:moveTo>
                    <a:pt x="0" y="0"/>
                  </a:moveTo>
                  <a:lnTo>
                    <a:pt x="588" y="0"/>
                  </a:lnTo>
                  <a:lnTo>
                    <a:pt x="681" y="257"/>
                  </a:lnTo>
                  <a:lnTo>
                    <a:pt x="588"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34" name="Rectangle 24"/>
            <p:cNvSpPr>
              <a:spLocks noChangeArrowheads="1"/>
            </p:cNvSpPr>
            <p:nvPr>
              <p:custDataLst>
                <p:tags r:id="rId13"/>
              </p:custDataLst>
            </p:nvPr>
          </p:nvSpPr>
          <p:spPr bwMode="blackWhite">
            <a:xfrm>
              <a:off x="4144" y="1702"/>
              <a:ext cx="464"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5</a:t>
              </a:r>
              <a:endParaRPr lang="en-GB" altLang="ko-KR" b="1" dirty="0">
                <a:ea typeface="굴림" charset="0"/>
                <a:cs typeface="굴림" charset="0"/>
              </a:endParaRPr>
            </a:p>
          </p:txBody>
        </p:sp>
      </p:grpSp>
      <p:grpSp>
        <p:nvGrpSpPr>
          <p:cNvPr id="35" name="Group 25"/>
          <p:cNvGrpSpPr>
            <a:grpSpLocks/>
          </p:cNvGrpSpPr>
          <p:nvPr>
            <p:custDataLst>
              <p:tags r:id="rId6"/>
            </p:custDataLst>
          </p:nvPr>
        </p:nvGrpSpPr>
        <p:grpSpPr bwMode="auto">
          <a:xfrm>
            <a:off x="5579045" y="2708920"/>
            <a:ext cx="1081088" cy="815975"/>
            <a:chOff x="4614" y="1673"/>
            <a:chExt cx="681" cy="514"/>
          </a:xfrm>
          <a:solidFill>
            <a:schemeClr val="bg1"/>
          </a:solidFill>
        </p:grpSpPr>
        <p:sp>
          <p:nvSpPr>
            <p:cNvPr id="36" name="Freeform 26"/>
            <p:cNvSpPr>
              <a:spLocks/>
            </p:cNvSpPr>
            <p:nvPr>
              <p:custDataLst>
                <p:tags r:id="rId10"/>
              </p:custDataLst>
            </p:nvPr>
          </p:nvSpPr>
          <p:spPr bwMode="blackWhite">
            <a:xfrm>
              <a:off x="4614" y="1673"/>
              <a:ext cx="681" cy="514"/>
            </a:xfrm>
            <a:custGeom>
              <a:avLst/>
              <a:gdLst>
                <a:gd name="T0" fmla="*/ 0 w 681"/>
                <a:gd name="T1" fmla="*/ 0 h 514"/>
                <a:gd name="T2" fmla="*/ 588 w 681"/>
                <a:gd name="T3" fmla="*/ 0 h 514"/>
                <a:gd name="T4" fmla="*/ 681 w 681"/>
                <a:gd name="T5" fmla="*/ 257 h 514"/>
                <a:gd name="T6" fmla="*/ 588 w 681"/>
                <a:gd name="T7" fmla="*/ 514 h 514"/>
                <a:gd name="T8" fmla="*/ 0 w 681"/>
                <a:gd name="T9" fmla="*/ 514 h 514"/>
                <a:gd name="T10" fmla="*/ 93 w 681"/>
                <a:gd name="T11" fmla="*/ 257 h 514"/>
                <a:gd name="T12" fmla="*/ 0 w 681"/>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81" h="514">
                  <a:moveTo>
                    <a:pt x="0" y="0"/>
                  </a:moveTo>
                  <a:lnTo>
                    <a:pt x="588" y="0"/>
                  </a:lnTo>
                  <a:lnTo>
                    <a:pt x="681" y="257"/>
                  </a:lnTo>
                  <a:lnTo>
                    <a:pt x="588"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37" name="Rectangle 27"/>
            <p:cNvSpPr>
              <a:spLocks noChangeArrowheads="1"/>
            </p:cNvSpPr>
            <p:nvPr>
              <p:custDataLst>
                <p:tags r:id="rId11"/>
              </p:custDataLst>
            </p:nvPr>
          </p:nvSpPr>
          <p:spPr bwMode="blackWhite">
            <a:xfrm>
              <a:off x="4739" y="1702"/>
              <a:ext cx="464"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6</a:t>
              </a:r>
              <a:endParaRPr lang="en-GB" altLang="ko-KR" b="1" dirty="0">
                <a:ea typeface="굴림" charset="0"/>
                <a:cs typeface="굴림" charset="0"/>
              </a:endParaRPr>
            </a:p>
          </p:txBody>
        </p:sp>
      </p:grpSp>
      <p:grpSp>
        <p:nvGrpSpPr>
          <p:cNvPr id="38" name="Group 28"/>
          <p:cNvGrpSpPr>
            <a:grpSpLocks/>
          </p:cNvGrpSpPr>
          <p:nvPr>
            <p:custDataLst>
              <p:tags r:id="rId7"/>
            </p:custDataLst>
          </p:nvPr>
        </p:nvGrpSpPr>
        <p:grpSpPr bwMode="auto">
          <a:xfrm>
            <a:off x="6512495" y="2708920"/>
            <a:ext cx="1081088" cy="815975"/>
            <a:chOff x="5208" y="1673"/>
            <a:chExt cx="680" cy="514"/>
          </a:xfrm>
          <a:solidFill>
            <a:schemeClr val="bg1"/>
          </a:solidFill>
        </p:grpSpPr>
        <p:sp>
          <p:nvSpPr>
            <p:cNvPr id="39" name="Freeform 29"/>
            <p:cNvSpPr>
              <a:spLocks/>
            </p:cNvSpPr>
            <p:nvPr>
              <p:custDataLst>
                <p:tags r:id="rId8"/>
              </p:custDataLst>
            </p:nvPr>
          </p:nvSpPr>
          <p:spPr bwMode="blackWhite">
            <a:xfrm>
              <a:off x="5208" y="1673"/>
              <a:ext cx="680" cy="514"/>
            </a:xfrm>
            <a:custGeom>
              <a:avLst/>
              <a:gdLst>
                <a:gd name="T0" fmla="*/ 0 w 680"/>
                <a:gd name="T1" fmla="*/ 0 h 514"/>
                <a:gd name="T2" fmla="*/ 587 w 680"/>
                <a:gd name="T3" fmla="*/ 0 h 514"/>
                <a:gd name="T4" fmla="*/ 680 w 680"/>
                <a:gd name="T5" fmla="*/ 257 h 514"/>
                <a:gd name="T6" fmla="*/ 587 w 680"/>
                <a:gd name="T7" fmla="*/ 514 h 514"/>
                <a:gd name="T8" fmla="*/ 0 w 680"/>
                <a:gd name="T9" fmla="*/ 514 h 514"/>
                <a:gd name="T10" fmla="*/ 93 w 680"/>
                <a:gd name="T11" fmla="*/ 257 h 514"/>
                <a:gd name="T12" fmla="*/ 0 w 680"/>
                <a:gd name="T13" fmla="*/ 0 h 514"/>
              </a:gdLst>
              <a:ahLst/>
              <a:cxnLst>
                <a:cxn ang="0">
                  <a:pos x="T0" y="T1"/>
                </a:cxn>
                <a:cxn ang="0">
                  <a:pos x="T2" y="T3"/>
                </a:cxn>
                <a:cxn ang="0">
                  <a:pos x="T4" y="T5"/>
                </a:cxn>
                <a:cxn ang="0">
                  <a:pos x="T6" y="T7"/>
                </a:cxn>
                <a:cxn ang="0">
                  <a:pos x="T8" y="T9"/>
                </a:cxn>
                <a:cxn ang="0">
                  <a:pos x="T10" y="T11"/>
                </a:cxn>
                <a:cxn ang="0">
                  <a:pos x="T12" y="T13"/>
                </a:cxn>
              </a:cxnLst>
              <a:rect l="0" t="0" r="r" b="b"/>
              <a:pathLst>
                <a:path w="680" h="514">
                  <a:moveTo>
                    <a:pt x="0" y="0"/>
                  </a:moveTo>
                  <a:lnTo>
                    <a:pt x="587" y="0"/>
                  </a:lnTo>
                  <a:lnTo>
                    <a:pt x="680" y="257"/>
                  </a:lnTo>
                  <a:lnTo>
                    <a:pt x="587" y="514"/>
                  </a:lnTo>
                  <a:lnTo>
                    <a:pt x="0" y="514"/>
                  </a:lnTo>
                  <a:lnTo>
                    <a:pt x="93" y="257"/>
                  </a:lnTo>
                  <a:lnTo>
                    <a:pt x="0" y="0"/>
                  </a:lnTo>
                  <a:close/>
                </a:path>
              </a:pathLst>
            </a:custGeom>
            <a:grp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lIns="0" tIns="0" rIns="0" bIns="0" anchor="ctr">
              <a:spAutoFit/>
            </a:bodyPr>
            <a:lstStyle/>
            <a:p>
              <a:pPr>
                <a:defRPr/>
              </a:pPr>
              <a:endParaRPr lang="en-US">
                <a:cs typeface="+mn-cs"/>
              </a:endParaRPr>
            </a:p>
          </p:txBody>
        </p:sp>
        <p:sp>
          <p:nvSpPr>
            <p:cNvPr id="40" name="Rectangle 30"/>
            <p:cNvSpPr>
              <a:spLocks noChangeArrowheads="1"/>
            </p:cNvSpPr>
            <p:nvPr>
              <p:custDataLst>
                <p:tags r:id="rId9"/>
              </p:custDataLst>
            </p:nvPr>
          </p:nvSpPr>
          <p:spPr bwMode="blackWhite">
            <a:xfrm>
              <a:off x="5333" y="1702"/>
              <a:ext cx="463" cy="44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808" tIns="0" rIns="3808" bIns="0" anchor="ctr"/>
            <a:lstStyle/>
            <a:p>
              <a:pPr defTabSz="1019175">
                <a:defRPr/>
              </a:pPr>
              <a:r>
                <a:rPr lang="en-GB" altLang="ko-KR" b="1" dirty="0" smtClean="0">
                  <a:ea typeface="굴림" charset="0"/>
                  <a:cs typeface="굴림" charset="0"/>
                </a:rPr>
                <a:t>Step 7</a:t>
              </a:r>
              <a:endParaRPr lang="en-GB" altLang="ko-KR" b="1" dirty="0">
                <a:ea typeface="굴림" charset="0"/>
                <a:cs typeface="굴림" charset="0"/>
              </a:endParaRPr>
            </a:p>
          </p:txBody>
        </p:sp>
      </p:grpSp>
      <p:pic>
        <p:nvPicPr>
          <p:cNvPr id="41" name="Screen Shot 2012-04-17 at 4.36.29 PM.png"/>
          <p:cNvPicPr/>
          <p:nvPr/>
        </p:nvPicPr>
        <p:blipFill>
          <a:blip r:embed="rId23">
            <a:extLst/>
          </a:blip>
          <a:stretch>
            <a:fillRect/>
          </a:stretch>
        </p:blipFill>
        <p:spPr>
          <a:xfrm>
            <a:off x="1331640" y="3645024"/>
            <a:ext cx="904534" cy="925154"/>
          </a:xfrm>
          <a:prstGeom prst="rect">
            <a:avLst/>
          </a:prstGeom>
          <a:ln w="12700">
            <a:miter lim="400000"/>
          </a:ln>
        </p:spPr>
      </p:pic>
      <p:pic>
        <p:nvPicPr>
          <p:cNvPr id="42" name="Screen Shot 2012-04-17 at 4.36.29 PM.png"/>
          <p:cNvPicPr/>
          <p:nvPr/>
        </p:nvPicPr>
        <p:blipFill>
          <a:blip r:embed="rId23">
            <a:extLst/>
          </a:blip>
          <a:stretch>
            <a:fillRect/>
          </a:stretch>
        </p:blipFill>
        <p:spPr>
          <a:xfrm>
            <a:off x="2411760" y="3645024"/>
            <a:ext cx="904534" cy="925154"/>
          </a:xfrm>
          <a:prstGeom prst="rect">
            <a:avLst/>
          </a:prstGeom>
          <a:ln w="12700">
            <a:miter lim="400000"/>
          </a:ln>
        </p:spPr>
      </p:pic>
      <p:pic>
        <p:nvPicPr>
          <p:cNvPr id="43" name="Screen Shot 2012-04-17 at 4.36.29 PM.png"/>
          <p:cNvPicPr/>
          <p:nvPr/>
        </p:nvPicPr>
        <p:blipFill>
          <a:blip r:embed="rId23">
            <a:extLst/>
          </a:blip>
          <a:stretch>
            <a:fillRect/>
          </a:stretch>
        </p:blipFill>
        <p:spPr>
          <a:xfrm>
            <a:off x="3347864" y="3645024"/>
            <a:ext cx="904534" cy="925154"/>
          </a:xfrm>
          <a:prstGeom prst="rect">
            <a:avLst/>
          </a:prstGeom>
          <a:ln w="12700">
            <a:miter lim="400000"/>
          </a:ln>
        </p:spPr>
      </p:pic>
      <p:pic>
        <p:nvPicPr>
          <p:cNvPr id="44" name="Screen Shot 2012-04-17 at 4.36.29 PM.png"/>
          <p:cNvPicPr/>
          <p:nvPr/>
        </p:nvPicPr>
        <p:blipFill>
          <a:blip r:embed="rId23">
            <a:extLst/>
          </a:blip>
          <a:stretch>
            <a:fillRect/>
          </a:stretch>
        </p:blipFill>
        <p:spPr>
          <a:xfrm>
            <a:off x="4427984" y="3645024"/>
            <a:ext cx="904534" cy="925154"/>
          </a:xfrm>
          <a:prstGeom prst="rect">
            <a:avLst/>
          </a:prstGeom>
          <a:ln w="12700">
            <a:miter lim="400000"/>
          </a:ln>
        </p:spPr>
      </p:pic>
      <p:pic>
        <p:nvPicPr>
          <p:cNvPr id="45" name="Screen Shot 2012-04-17 at 4.36.29 PM.png"/>
          <p:cNvPicPr/>
          <p:nvPr/>
        </p:nvPicPr>
        <p:blipFill>
          <a:blip r:embed="rId23">
            <a:extLst/>
          </a:blip>
          <a:stretch>
            <a:fillRect/>
          </a:stretch>
        </p:blipFill>
        <p:spPr>
          <a:xfrm>
            <a:off x="5508104" y="3645024"/>
            <a:ext cx="904534" cy="925154"/>
          </a:xfrm>
          <a:prstGeom prst="rect">
            <a:avLst/>
          </a:prstGeom>
          <a:ln w="12700">
            <a:miter lim="400000"/>
          </a:ln>
        </p:spPr>
      </p:pic>
      <p:pic>
        <p:nvPicPr>
          <p:cNvPr id="46" name="Screen Shot 2012-04-17 at 4.36.29 PM.png"/>
          <p:cNvPicPr/>
          <p:nvPr/>
        </p:nvPicPr>
        <p:blipFill>
          <a:blip r:embed="rId23">
            <a:extLst/>
          </a:blip>
          <a:stretch>
            <a:fillRect/>
          </a:stretch>
        </p:blipFill>
        <p:spPr>
          <a:xfrm>
            <a:off x="6516216" y="3645024"/>
            <a:ext cx="904534" cy="925154"/>
          </a:xfrm>
          <a:prstGeom prst="rect">
            <a:avLst/>
          </a:prstGeom>
          <a:ln w="12700">
            <a:miter lim="400000"/>
          </a:ln>
        </p:spPr>
      </p:pic>
    </p:spTree>
    <p:extLst>
      <p:ext uri="{BB962C8B-B14F-4D97-AF65-F5344CB8AC3E}">
        <p14:creationId xmlns:p14="http://schemas.microsoft.com/office/powerpoint/2010/main" val="2688970289"/>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AME" val="SingleBoat"/>
</p:tagLst>
</file>

<file path=ppt/tags/tag10.xml><?xml version="1.0" encoding="utf-8"?>
<p:tagLst xmlns:a="http://schemas.openxmlformats.org/drawingml/2006/main" xmlns:r="http://schemas.openxmlformats.org/officeDocument/2006/relationships" xmlns:p="http://schemas.openxmlformats.org/presentationml/2006/main">
  <p:tag name="NAME" val="SingleBoatShape"/>
</p:tagLst>
</file>

<file path=ppt/tags/tag11.xml><?xml version="1.0" encoding="utf-8"?>
<p:tagLst xmlns:a="http://schemas.openxmlformats.org/drawingml/2006/main" xmlns:r="http://schemas.openxmlformats.org/officeDocument/2006/relationships" xmlns:p="http://schemas.openxmlformats.org/presentationml/2006/main">
  <p:tag name="LTOP" val=" 207"/>
  <p:tag name="LLEFT" val=" 143.875"/>
  <p:tag name="TOP" val=" 207"/>
  <p:tag name="LEFT" val=" 143.875"/>
  <p:tag name="NAME" val="SingleBoatText"/>
</p:tagLst>
</file>

<file path=ppt/tags/tag12.xml><?xml version="1.0" encoding="utf-8"?>
<p:tagLst xmlns:a="http://schemas.openxmlformats.org/drawingml/2006/main" xmlns:r="http://schemas.openxmlformats.org/officeDocument/2006/relationships" xmlns:p="http://schemas.openxmlformats.org/presentationml/2006/main">
  <p:tag name="NAME" val="SingleBoatShape"/>
</p:tagLst>
</file>

<file path=ppt/tags/tag13.xml><?xml version="1.0" encoding="utf-8"?>
<p:tagLst xmlns:a="http://schemas.openxmlformats.org/drawingml/2006/main" xmlns:r="http://schemas.openxmlformats.org/officeDocument/2006/relationships" xmlns:p="http://schemas.openxmlformats.org/presentationml/2006/main">
  <p:tag name="NAME" val="SingleBoatText"/>
  <p:tag name="LEFT" val=" 143.875"/>
  <p:tag name="TOP" val=" 207"/>
  <p:tag name="LLEFT" val=" 143.875"/>
  <p:tag name="LTOP" val=" 207"/>
</p:tagLst>
</file>

<file path=ppt/tags/tag14.xml><?xml version="1.0" encoding="utf-8"?>
<p:tagLst xmlns:a="http://schemas.openxmlformats.org/drawingml/2006/main" xmlns:r="http://schemas.openxmlformats.org/officeDocument/2006/relationships" xmlns:p="http://schemas.openxmlformats.org/presentationml/2006/main">
  <p:tag name="NAME" val="SingleBoatShape"/>
</p:tagLst>
</file>

<file path=ppt/tags/tag15.xml><?xml version="1.0" encoding="utf-8"?>
<p:tagLst xmlns:a="http://schemas.openxmlformats.org/drawingml/2006/main" xmlns:r="http://schemas.openxmlformats.org/officeDocument/2006/relationships" xmlns:p="http://schemas.openxmlformats.org/presentationml/2006/main">
  <p:tag name="LTOP" val=" 207"/>
  <p:tag name="LLEFT" val=" 143.875"/>
  <p:tag name="TOP" val=" 207"/>
  <p:tag name="LEFT" val=" 143.875"/>
  <p:tag name="NAME" val="SingleBoatText"/>
</p:tagLst>
</file>

<file path=ppt/tags/tag16.xml><?xml version="1.0" encoding="utf-8"?>
<p:tagLst xmlns:a="http://schemas.openxmlformats.org/drawingml/2006/main" xmlns:r="http://schemas.openxmlformats.org/officeDocument/2006/relationships" xmlns:p="http://schemas.openxmlformats.org/presentationml/2006/main">
  <p:tag name="NAME" val="SingleBoatShape"/>
</p:tagLst>
</file>

<file path=ppt/tags/tag17.xml><?xml version="1.0" encoding="utf-8"?>
<p:tagLst xmlns:a="http://schemas.openxmlformats.org/drawingml/2006/main" xmlns:r="http://schemas.openxmlformats.org/officeDocument/2006/relationships" xmlns:p="http://schemas.openxmlformats.org/presentationml/2006/main">
  <p:tag name="NAME" val="SingleBoatText"/>
  <p:tag name="LEFT" val=" 143.875"/>
  <p:tag name="TOP" val=" 207"/>
  <p:tag name="LLEFT" val=" 143.875"/>
  <p:tag name="LTOP" val=" 207"/>
</p:tagLst>
</file>

<file path=ppt/tags/tag18.xml><?xml version="1.0" encoding="utf-8"?>
<p:tagLst xmlns:a="http://schemas.openxmlformats.org/drawingml/2006/main" xmlns:r="http://schemas.openxmlformats.org/officeDocument/2006/relationships" xmlns:p="http://schemas.openxmlformats.org/presentationml/2006/main">
  <p:tag name="NAME" val="SingleBoatShape"/>
</p:tagLst>
</file>

<file path=ppt/tags/tag19.xml><?xml version="1.0" encoding="utf-8"?>
<p:tagLst xmlns:a="http://schemas.openxmlformats.org/drawingml/2006/main" xmlns:r="http://schemas.openxmlformats.org/officeDocument/2006/relationships" xmlns:p="http://schemas.openxmlformats.org/presentationml/2006/main">
  <p:tag name="LTOP" val=" 207"/>
  <p:tag name="LLEFT" val=" 143.875"/>
  <p:tag name="TOP" val=" 207"/>
  <p:tag name="LEFT" val=" 143.875"/>
  <p:tag name="NAME" val="SingleBoatText"/>
</p:tagLst>
</file>

<file path=ppt/tags/tag2.xml><?xml version="1.0" encoding="utf-8"?>
<p:tagLst xmlns:a="http://schemas.openxmlformats.org/drawingml/2006/main" xmlns:r="http://schemas.openxmlformats.org/officeDocument/2006/relationships" xmlns:p="http://schemas.openxmlformats.org/presentationml/2006/main">
  <p:tag name="NAME" val="SingleBoat"/>
</p:tagLst>
</file>

<file path=ppt/tags/tag20.xml><?xml version="1.0" encoding="utf-8"?>
<p:tagLst xmlns:a="http://schemas.openxmlformats.org/drawingml/2006/main" xmlns:r="http://schemas.openxmlformats.org/officeDocument/2006/relationships" xmlns:p="http://schemas.openxmlformats.org/presentationml/2006/main">
  <p:tag name="NAME" val="SingleBoatShape"/>
</p:tagLst>
</file>

<file path=ppt/tags/tag21.xml><?xml version="1.0" encoding="utf-8"?>
<p:tagLst xmlns:a="http://schemas.openxmlformats.org/drawingml/2006/main" xmlns:r="http://schemas.openxmlformats.org/officeDocument/2006/relationships" xmlns:p="http://schemas.openxmlformats.org/presentationml/2006/main">
  <p:tag name="NAME" val="SingleBoatText"/>
  <p:tag name="LEFT" val=" 143.875"/>
  <p:tag name="TOP" val=" 207"/>
  <p:tag name="LLEFT" val=" 143.875"/>
  <p:tag name="LTOP" val=" 207"/>
</p:tagLst>
</file>

<file path=ppt/tags/tag22.xml><?xml version="1.0" encoding="utf-8"?>
<p:tagLst xmlns:a="http://schemas.openxmlformats.org/drawingml/2006/main" xmlns:r="http://schemas.openxmlformats.org/officeDocument/2006/relationships" xmlns:p="http://schemas.openxmlformats.org/presentationml/2006/main">
  <p:tag name="NAME" val="SingleBoat"/>
</p:tagLst>
</file>

<file path=ppt/tags/tag23.xml><?xml version="1.0" encoding="utf-8"?>
<p:tagLst xmlns:a="http://schemas.openxmlformats.org/drawingml/2006/main" xmlns:r="http://schemas.openxmlformats.org/officeDocument/2006/relationships" xmlns:p="http://schemas.openxmlformats.org/presentationml/2006/main">
  <p:tag name="NAME" val="SingleBoat"/>
</p:tagLst>
</file>

<file path=ppt/tags/tag24.xml><?xml version="1.0" encoding="utf-8"?>
<p:tagLst xmlns:a="http://schemas.openxmlformats.org/drawingml/2006/main" xmlns:r="http://schemas.openxmlformats.org/officeDocument/2006/relationships" xmlns:p="http://schemas.openxmlformats.org/presentationml/2006/main">
  <p:tag name="NAME" val="SingleBoat"/>
</p:tagLst>
</file>

<file path=ppt/tags/tag25.xml><?xml version="1.0" encoding="utf-8"?>
<p:tagLst xmlns:a="http://schemas.openxmlformats.org/drawingml/2006/main" xmlns:r="http://schemas.openxmlformats.org/officeDocument/2006/relationships" xmlns:p="http://schemas.openxmlformats.org/presentationml/2006/main">
  <p:tag name="NAME" val="SingleBoat"/>
</p:tagLst>
</file>

<file path=ppt/tags/tag26.xml><?xml version="1.0" encoding="utf-8"?>
<p:tagLst xmlns:a="http://schemas.openxmlformats.org/drawingml/2006/main" xmlns:r="http://schemas.openxmlformats.org/officeDocument/2006/relationships" xmlns:p="http://schemas.openxmlformats.org/presentationml/2006/main">
  <p:tag name="NAME" val="SingleBoat"/>
</p:tagLst>
</file>

<file path=ppt/tags/tag27.xml><?xml version="1.0" encoding="utf-8"?>
<p:tagLst xmlns:a="http://schemas.openxmlformats.org/drawingml/2006/main" xmlns:r="http://schemas.openxmlformats.org/officeDocument/2006/relationships" xmlns:p="http://schemas.openxmlformats.org/presentationml/2006/main">
  <p:tag name="NAME" val="SingleBoat"/>
</p:tagLst>
</file>

<file path=ppt/tags/tag28.xml><?xml version="1.0" encoding="utf-8"?>
<p:tagLst xmlns:a="http://schemas.openxmlformats.org/drawingml/2006/main" xmlns:r="http://schemas.openxmlformats.org/officeDocument/2006/relationships" xmlns:p="http://schemas.openxmlformats.org/presentationml/2006/main">
  <p:tag name="NAME" val="SingleBoat"/>
</p:tagLst>
</file>

<file path=ppt/tags/tag29.xml><?xml version="1.0" encoding="utf-8"?>
<p:tagLst xmlns:a="http://schemas.openxmlformats.org/drawingml/2006/main" xmlns:r="http://schemas.openxmlformats.org/officeDocument/2006/relationships" xmlns:p="http://schemas.openxmlformats.org/presentationml/2006/main">
  <p:tag name="NAME" val="SingleBoatShape"/>
</p:tagLst>
</file>

<file path=ppt/tags/tag3.xml><?xml version="1.0" encoding="utf-8"?>
<p:tagLst xmlns:a="http://schemas.openxmlformats.org/drawingml/2006/main" xmlns:r="http://schemas.openxmlformats.org/officeDocument/2006/relationships" xmlns:p="http://schemas.openxmlformats.org/presentationml/2006/main">
  <p:tag name="NAME" val="SingleBoat"/>
</p:tagLst>
</file>

<file path=ppt/tags/tag30.xml><?xml version="1.0" encoding="utf-8"?>
<p:tagLst xmlns:a="http://schemas.openxmlformats.org/drawingml/2006/main" xmlns:r="http://schemas.openxmlformats.org/officeDocument/2006/relationships" xmlns:p="http://schemas.openxmlformats.org/presentationml/2006/main">
  <p:tag name="NAME" val="SingleBoatText"/>
  <p:tag name="LEFT" val=" 143.875"/>
  <p:tag name="TOP" val=" 207"/>
  <p:tag name="LLEFT" val=" 143.875"/>
  <p:tag name="LTOP" val=" 207"/>
</p:tagLst>
</file>

<file path=ppt/tags/tag31.xml><?xml version="1.0" encoding="utf-8"?>
<p:tagLst xmlns:a="http://schemas.openxmlformats.org/drawingml/2006/main" xmlns:r="http://schemas.openxmlformats.org/officeDocument/2006/relationships" xmlns:p="http://schemas.openxmlformats.org/presentationml/2006/main">
  <p:tag name="NAME" val="SingleBoatShape"/>
</p:tagLst>
</file>

<file path=ppt/tags/tag32.xml><?xml version="1.0" encoding="utf-8"?>
<p:tagLst xmlns:a="http://schemas.openxmlformats.org/drawingml/2006/main" xmlns:r="http://schemas.openxmlformats.org/officeDocument/2006/relationships" xmlns:p="http://schemas.openxmlformats.org/presentationml/2006/main">
  <p:tag name="LTOP" val=" 207"/>
  <p:tag name="LLEFT" val=" 143.875"/>
  <p:tag name="TOP" val=" 207"/>
  <p:tag name="LEFT" val=" 143.875"/>
  <p:tag name="NAME" val="SingleBoatText"/>
</p:tagLst>
</file>

<file path=ppt/tags/tag33.xml><?xml version="1.0" encoding="utf-8"?>
<p:tagLst xmlns:a="http://schemas.openxmlformats.org/drawingml/2006/main" xmlns:r="http://schemas.openxmlformats.org/officeDocument/2006/relationships" xmlns:p="http://schemas.openxmlformats.org/presentationml/2006/main">
  <p:tag name="NAME" val="SingleBoatShape"/>
</p:tagLst>
</file>

<file path=ppt/tags/tag34.xml><?xml version="1.0" encoding="utf-8"?>
<p:tagLst xmlns:a="http://schemas.openxmlformats.org/drawingml/2006/main" xmlns:r="http://schemas.openxmlformats.org/officeDocument/2006/relationships" xmlns:p="http://schemas.openxmlformats.org/presentationml/2006/main">
  <p:tag name="NAME" val="SingleBoatText"/>
  <p:tag name="LEFT" val=" 143.875"/>
  <p:tag name="TOP" val=" 207"/>
  <p:tag name="LLEFT" val=" 143.875"/>
  <p:tag name="LTOP" val=" 207"/>
</p:tagLst>
</file>

<file path=ppt/tags/tag35.xml><?xml version="1.0" encoding="utf-8"?>
<p:tagLst xmlns:a="http://schemas.openxmlformats.org/drawingml/2006/main" xmlns:r="http://schemas.openxmlformats.org/officeDocument/2006/relationships" xmlns:p="http://schemas.openxmlformats.org/presentationml/2006/main">
  <p:tag name="NAME" val="SingleBoatShape"/>
</p:tagLst>
</file>

<file path=ppt/tags/tag36.xml><?xml version="1.0" encoding="utf-8"?>
<p:tagLst xmlns:a="http://schemas.openxmlformats.org/drawingml/2006/main" xmlns:r="http://schemas.openxmlformats.org/officeDocument/2006/relationships" xmlns:p="http://schemas.openxmlformats.org/presentationml/2006/main">
  <p:tag name="LTOP" val=" 207"/>
  <p:tag name="LLEFT" val=" 143.875"/>
  <p:tag name="TOP" val=" 207"/>
  <p:tag name="LEFT" val=" 143.875"/>
  <p:tag name="NAME" val="SingleBoatText"/>
</p:tagLst>
</file>

<file path=ppt/tags/tag37.xml><?xml version="1.0" encoding="utf-8"?>
<p:tagLst xmlns:a="http://schemas.openxmlformats.org/drawingml/2006/main" xmlns:r="http://schemas.openxmlformats.org/officeDocument/2006/relationships" xmlns:p="http://schemas.openxmlformats.org/presentationml/2006/main">
  <p:tag name="NAME" val="SingleBoatShape"/>
</p:tagLst>
</file>

<file path=ppt/tags/tag38.xml><?xml version="1.0" encoding="utf-8"?>
<p:tagLst xmlns:a="http://schemas.openxmlformats.org/drawingml/2006/main" xmlns:r="http://schemas.openxmlformats.org/officeDocument/2006/relationships" xmlns:p="http://schemas.openxmlformats.org/presentationml/2006/main">
  <p:tag name="NAME" val="SingleBoatText"/>
  <p:tag name="LEFT" val=" 143.875"/>
  <p:tag name="TOP" val=" 207"/>
  <p:tag name="LLEFT" val=" 143.875"/>
  <p:tag name="LTOP" val=" 207"/>
</p:tagLst>
</file>

<file path=ppt/tags/tag39.xml><?xml version="1.0" encoding="utf-8"?>
<p:tagLst xmlns:a="http://schemas.openxmlformats.org/drawingml/2006/main" xmlns:r="http://schemas.openxmlformats.org/officeDocument/2006/relationships" xmlns:p="http://schemas.openxmlformats.org/presentationml/2006/main">
  <p:tag name="NAME" val="SingleBoatShape"/>
</p:tagLst>
</file>

<file path=ppt/tags/tag4.xml><?xml version="1.0" encoding="utf-8"?>
<p:tagLst xmlns:a="http://schemas.openxmlformats.org/drawingml/2006/main" xmlns:r="http://schemas.openxmlformats.org/officeDocument/2006/relationships" xmlns:p="http://schemas.openxmlformats.org/presentationml/2006/main">
  <p:tag name="NAME" val="SingleBoat"/>
</p:tagLst>
</file>

<file path=ppt/tags/tag40.xml><?xml version="1.0" encoding="utf-8"?>
<p:tagLst xmlns:a="http://schemas.openxmlformats.org/drawingml/2006/main" xmlns:r="http://schemas.openxmlformats.org/officeDocument/2006/relationships" xmlns:p="http://schemas.openxmlformats.org/presentationml/2006/main">
  <p:tag name="LTOP" val=" 207"/>
  <p:tag name="LLEFT" val=" 143.875"/>
  <p:tag name="TOP" val=" 207"/>
  <p:tag name="LEFT" val=" 143.875"/>
  <p:tag name="NAME" val="SingleBoatText"/>
</p:tagLst>
</file>

<file path=ppt/tags/tag41.xml><?xml version="1.0" encoding="utf-8"?>
<p:tagLst xmlns:a="http://schemas.openxmlformats.org/drawingml/2006/main" xmlns:r="http://schemas.openxmlformats.org/officeDocument/2006/relationships" xmlns:p="http://schemas.openxmlformats.org/presentationml/2006/main">
  <p:tag name="NAME" val="SingleBoatShape"/>
</p:tagLst>
</file>

<file path=ppt/tags/tag42.xml><?xml version="1.0" encoding="utf-8"?>
<p:tagLst xmlns:a="http://schemas.openxmlformats.org/drawingml/2006/main" xmlns:r="http://schemas.openxmlformats.org/officeDocument/2006/relationships" xmlns:p="http://schemas.openxmlformats.org/presentationml/2006/main">
  <p:tag name="NAME" val="SingleBoatText"/>
  <p:tag name="LEFT" val=" 143.875"/>
  <p:tag name="TOP" val=" 207"/>
  <p:tag name="LLEFT" val=" 143.875"/>
  <p:tag name="LTOP" val=" 207"/>
</p:tagLst>
</file>

<file path=ppt/tags/tag43.xml><?xml version="1.0" encoding="utf-8"?>
<p:tagLst xmlns:a="http://schemas.openxmlformats.org/drawingml/2006/main" xmlns:r="http://schemas.openxmlformats.org/officeDocument/2006/relationships" xmlns:p="http://schemas.openxmlformats.org/presentationml/2006/main">
  <p:tag name="NAME" val="SingleBoat"/>
</p:tagLst>
</file>

<file path=ppt/tags/tag44.xml><?xml version="1.0" encoding="utf-8"?>
<p:tagLst xmlns:a="http://schemas.openxmlformats.org/drawingml/2006/main" xmlns:r="http://schemas.openxmlformats.org/officeDocument/2006/relationships" xmlns:p="http://schemas.openxmlformats.org/presentationml/2006/main">
  <p:tag name="NAME" val="SingleBoat"/>
</p:tagLst>
</file>

<file path=ppt/tags/tag45.xml><?xml version="1.0" encoding="utf-8"?>
<p:tagLst xmlns:a="http://schemas.openxmlformats.org/drawingml/2006/main" xmlns:r="http://schemas.openxmlformats.org/officeDocument/2006/relationships" xmlns:p="http://schemas.openxmlformats.org/presentationml/2006/main">
  <p:tag name="NAME" val="SingleBoat"/>
</p:tagLst>
</file>

<file path=ppt/tags/tag46.xml><?xml version="1.0" encoding="utf-8"?>
<p:tagLst xmlns:a="http://schemas.openxmlformats.org/drawingml/2006/main" xmlns:r="http://schemas.openxmlformats.org/officeDocument/2006/relationships" xmlns:p="http://schemas.openxmlformats.org/presentationml/2006/main">
  <p:tag name="NAME" val="SingleBoat"/>
</p:tagLst>
</file>

<file path=ppt/tags/tag47.xml><?xml version="1.0" encoding="utf-8"?>
<p:tagLst xmlns:a="http://schemas.openxmlformats.org/drawingml/2006/main" xmlns:r="http://schemas.openxmlformats.org/officeDocument/2006/relationships" xmlns:p="http://schemas.openxmlformats.org/presentationml/2006/main">
  <p:tag name="NAME" val="SingleBoat"/>
</p:tagLst>
</file>

<file path=ppt/tags/tag48.xml><?xml version="1.0" encoding="utf-8"?>
<p:tagLst xmlns:a="http://schemas.openxmlformats.org/drawingml/2006/main" xmlns:r="http://schemas.openxmlformats.org/officeDocument/2006/relationships" xmlns:p="http://schemas.openxmlformats.org/presentationml/2006/main">
  <p:tag name="NAME" val="SingleBoat"/>
</p:tagLst>
</file>

<file path=ppt/tags/tag49.xml><?xml version="1.0" encoding="utf-8"?>
<p:tagLst xmlns:a="http://schemas.openxmlformats.org/drawingml/2006/main" xmlns:r="http://schemas.openxmlformats.org/officeDocument/2006/relationships" xmlns:p="http://schemas.openxmlformats.org/presentationml/2006/main">
  <p:tag name="NAME" val="SingleBoat"/>
</p:tagLst>
</file>

<file path=ppt/tags/tag5.xml><?xml version="1.0" encoding="utf-8"?>
<p:tagLst xmlns:a="http://schemas.openxmlformats.org/drawingml/2006/main" xmlns:r="http://schemas.openxmlformats.org/officeDocument/2006/relationships" xmlns:p="http://schemas.openxmlformats.org/presentationml/2006/main">
  <p:tag name="NAME" val="SingleBoat"/>
</p:tagLst>
</file>

<file path=ppt/tags/tag50.xml><?xml version="1.0" encoding="utf-8"?>
<p:tagLst xmlns:a="http://schemas.openxmlformats.org/drawingml/2006/main" xmlns:r="http://schemas.openxmlformats.org/officeDocument/2006/relationships" xmlns:p="http://schemas.openxmlformats.org/presentationml/2006/main">
  <p:tag name="NAME" val="SingleBoatShape"/>
</p:tagLst>
</file>

<file path=ppt/tags/tag51.xml><?xml version="1.0" encoding="utf-8"?>
<p:tagLst xmlns:a="http://schemas.openxmlformats.org/drawingml/2006/main" xmlns:r="http://schemas.openxmlformats.org/officeDocument/2006/relationships" xmlns:p="http://schemas.openxmlformats.org/presentationml/2006/main">
  <p:tag name="NAME" val="SingleBoatText"/>
  <p:tag name="LEFT" val=" 143.875"/>
  <p:tag name="TOP" val=" 207"/>
  <p:tag name="LLEFT" val=" 143.875"/>
  <p:tag name="LTOP" val=" 207"/>
</p:tagLst>
</file>

<file path=ppt/tags/tag52.xml><?xml version="1.0" encoding="utf-8"?>
<p:tagLst xmlns:a="http://schemas.openxmlformats.org/drawingml/2006/main" xmlns:r="http://schemas.openxmlformats.org/officeDocument/2006/relationships" xmlns:p="http://schemas.openxmlformats.org/presentationml/2006/main">
  <p:tag name="NAME" val="SingleBoatShape"/>
</p:tagLst>
</file>

<file path=ppt/tags/tag53.xml><?xml version="1.0" encoding="utf-8"?>
<p:tagLst xmlns:a="http://schemas.openxmlformats.org/drawingml/2006/main" xmlns:r="http://schemas.openxmlformats.org/officeDocument/2006/relationships" xmlns:p="http://schemas.openxmlformats.org/presentationml/2006/main">
  <p:tag name="LTOP" val=" 207"/>
  <p:tag name="LLEFT" val=" 143.875"/>
  <p:tag name="TOP" val=" 207"/>
  <p:tag name="LEFT" val=" 143.875"/>
  <p:tag name="NAME" val="SingleBoatText"/>
</p:tagLst>
</file>

<file path=ppt/tags/tag54.xml><?xml version="1.0" encoding="utf-8"?>
<p:tagLst xmlns:a="http://schemas.openxmlformats.org/drawingml/2006/main" xmlns:r="http://schemas.openxmlformats.org/officeDocument/2006/relationships" xmlns:p="http://schemas.openxmlformats.org/presentationml/2006/main">
  <p:tag name="NAME" val="SingleBoatShape"/>
</p:tagLst>
</file>

<file path=ppt/tags/tag55.xml><?xml version="1.0" encoding="utf-8"?>
<p:tagLst xmlns:a="http://schemas.openxmlformats.org/drawingml/2006/main" xmlns:r="http://schemas.openxmlformats.org/officeDocument/2006/relationships" xmlns:p="http://schemas.openxmlformats.org/presentationml/2006/main">
  <p:tag name="NAME" val="SingleBoatText"/>
  <p:tag name="LEFT" val=" 143.875"/>
  <p:tag name="TOP" val=" 207"/>
  <p:tag name="LLEFT" val=" 143.875"/>
  <p:tag name="LTOP" val=" 207"/>
</p:tagLst>
</file>

<file path=ppt/tags/tag56.xml><?xml version="1.0" encoding="utf-8"?>
<p:tagLst xmlns:a="http://schemas.openxmlformats.org/drawingml/2006/main" xmlns:r="http://schemas.openxmlformats.org/officeDocument/2006/relationships" xmlns:p="http://schemas.openxmlformats.org/presentationml/2006/main">
  <p:tag name="NAME" val="SingleBoatShape"/>
</p:tagLst>
</file>

<file path=ppt/tags/tag57.xml><?xml version="1.0" encoding="utf-8"?>
<p:tagLst xmlns:a="http://schemas.openxmlformats.org/drawingml/2006/main" xmlns:r="http://schemas.openxmlformats.org/officeDocument/2006/relationships" xmlns:p="http://schemas.openxmlformats.org/presentationml/2006/main">
  <p:tag name="LTOP" val=" 207"/>
  <p:tag name="LLEFT" val=" 143.875"/>
  <p:tag name="TOP" val=" 207"/>
  <p:tag name="LEFT" val=" 143.875"/>
  <p:tag name="NAME" val="SingleBoatText"/>
</p:tagLst>
</file>

<file path=ppt/tags/tag58.xml><?xml version="1.0" encoding="utf-8"?>
<p:tagLst xmlns:a="http://schemas.openxmlformats.org/drawingml/2006/main" xmlns:r="http://schemas.openxmlformats.org/officeDocument/2006/relationships" xmlns:p="http://schemas.openxmlformats.org/presentationml/2006/main">
  <p:tag name="NAME" val="SingleBoatShape"/>
</p:tagLst>
</file>

<file path=ppt/tags/tag59.xml><?xml version="1.0" encoding="utf-8"?>
<p:tagLst xmlns:a="http://schemas.openxmlformats.org/drawingml/2006/main" xmlns:r="http://schemas.openxmlformats.org/officeDocument/2006/relationships" xmlns:p="http://schemas.openxmlformats.org/presentationml/2006/main">
  <p:tag name="NAME" val="SingleBoatText"/>
  <p:tag name="LEFT" val=" 143.875"/>
  <p:tag name="TOP" val=" 207"/>
  <p:tag name="LLEFT" val=" 143.875"/>
  <p:tag name="LTOP" val=" 207"/>
</p:tagLst>
</file>

<file path=ppt/tags/tag6.xml><?xml version="1.0" encoding="utf-8"?>
<p:tagLst xmlns:a="http://schemas.openxmlformats.org/drawingml/2006/main" xmlns:r="http://schemas.openxmlformats.org/officeDocument/2006/relationships" xmlns:p="http://schemas.openxmlformats.org/presentationml/2006/main">
  <p:tag name="NAME" val="SingleBoat"/>
</p:tagLst>
</file>

<file path=ppt/tags/tag60.xml><?xml version="1.0" encoding="utf-8"?>
<p:tagLst xmlns:a="http://schemas.openxmlformats.org/drawingml/2006/main" xmlns:r="http://schemas.openxmlformats.org/officeDocument/2006/relationships" xmlns:p="http://schemas.openxmlformats.org/presentationml/2006/main">
  <p:tag name="NAME" val="SingleBoatShape"/>
</p:tagLst>
</file>

<file path=ppt/tags/tag61.xml><?xml version="1.0" encoding="utf-8"?>
<p:tagLst xmlns:a="http://schemas.openxmlformats.org/drawingml/2006/main" xmlns:r="http://schemas.openxmlformats.org/officeDocument/2006/relationships" xmlns:p="http://schemas.openxmlformats.org/presentationml/2006/main">
  <p:tag name="LTOP" val=" 207"/>
  <p:tag name="LLEFT" val=" 143.875"/>
  <p:tag name="TOP" val=" 207"/>
  <p:tag name="LEFT" val=" 143.875"/>
  <p:tag name="NAME" val="SingleBoatText"/>
</p:tagLst>
</file>

<file path=ppt/tags/tag62.xml><?xml version="1.0" encoding="utf-8"?>
<p:tagLst xmlns:a="http://schemas.openxmlformats.org/drawingml/2006/main" xmlns:r="http://schemas.openxmlformats.org/officeDocument/2006/relationships" xmlns:p="http://schemas.openxmlformats.org/presentationml/2006/main">
  <p:tag name="NAME" val="SingleBoatShape"/>
</p:tagLst>
</file>

<file path=ppt/tags/tag63.xml><?xml version="1.0" encoding="utf-8"?>
<p:tagLst xmlns:a="http://schemas.openxmlformats.org/drawingml/2006/main" xmlns:r="http://schemas.openxmlformats.org/officeDocument/2006/relationships" xmlns:p="http://schemas.openxmlformats.org/presentationml/2006/main">
  <p:tag name="NAME" val="SingleBoatText"/>
  <p:tag name="LEFT" val=" 143.875"/>
  <p:tag name="TOP" val=" 207"/>
  <p:tag name="LLEFT" val=" 143.875"/>
  <p:tag name="LTOP" val=" 207"/>
</p:tagLst>
</file>

<file path=ppt/tags/tag64.xml><?xml version="1.0" encoding="utf-8"?>
<p:tagLst xmlns:a="http://schemas.openxmlformats.org/drawingml/2006/main" xmlns:r="http://schemas.openxmlformats.org/officeDocument/2006/relationships" xmlns:p="http://schemas.openxmlformats.org/presentationml/2006/main">
  <p:tag name="NAME" val="SingleBoat"/>
</p:tagLst>
</file>

<file path=ppt/tags/tag65.xml><?xml version="1.0" encoding="utf-8"?>
<p:tagLst xmlns:a="http://schemas.openxmlformats.org/drawingml/2006/main" xmlns:r="http://schemas.openxmlformats.org/officeDocument/2006/relationships" xmlns:p="http://schemas.openxmlformats.org/presentationml/2006/main">
  <p:tag name="NAME" val="SingleBoat"/>
</p:tagLst>
</file>

<file path=ppt/tags/tag66.xml><?xml version="1.0" encoding="utf-8"?>
<p:tagLst xmlns:a="http://schemas.openxmlformats.org/drawingml/2006/main" xmlns:r="http://schemas.openxmlformats.org/officeDocument/2006/relationships" xmlns:p="http://schemas.openxmlformats.org/presentationml/2006/main">
  <p:tag name="NAME" val="SingleBoat"/>
</p:tagLst>
</file>

<file path=ppt/tags/tag67.xml><?xml version="1.0" encoding="utf-8"?>
<p:tagLst xmlns:a="http://schemas.openxmlformats.org/drawingml/2006/main" xmlns:r="http://schemas.openxmlformats.org/officeDocument/2006/relationships" xmlns:p="http://schemas.openxmlformats.org/presentationml/2006/main">
  <p:tag name="NAME" val="SingleBoat"/>
</p:tagLst>
</file>

<file path=ppt/tags/tag68.xml><?xml version="1.0" encoding="utf-8"?>
<p:tagLst xmlns:a="http://schemas.openxmlformats.org/drawingml/2006/main" xmlns:r="http://schemas.openxmlformats.org/officeDocument/2006/relationships" xmlns:p="http://schemas.openxmlformats.org/presentationml/2006/main">
  <p:tag name="NAME" val="SingleBoat"/>
</p:tagLst>
</file>

<file path=ppt/tags/tag69.xml><?xml version="1.0" encoding="utf-8"?>
<p:tagLst xmlns:a="http://schemas.openxmlformats.org/drawingml/2006/main" xmlns:r="http://schemas.openxmlformats.org/officeDocument/2006/relationships" xmlns:p="http://schemas.openxmlformats.org/presentationml/2006/main">
  <p:tag name="NAME" val="SingleBoat"/>
</p:tagLst>
</file>

<file path=ppt/tags/tag7.xml><?xml version="1.0" encoding="utf-8"?>
<p:tagLst xmlns:a="http://schemas.openxmlformats.org/drawingml/2006/main" xmlns:r="http://schemas.openxmlformats.org/officeDocument/2006/relationships" xmlns:p="http://schemas.openxmlformats.org/presentationml/2006/main">
  <p:tag name="NAME" val="SingleBoat"/>
</p:tagLst>
</file>

<file path=ppt/tags/tag70.xml><?xml version="1.0" encoding="utf-8"?>
<p:tagLst xmlns:a="http://schemas.openxmlformats.org/drawingml/2006/main" xmlns:r="http://schemas.openxmlformats.org/officeDocument/2006/relationships" xmlns:p="http://schemas.openxmlformats.org/presentationml/2006/main">
  <p:tag name="NAME" val="SingleBoat"/>
</p:tagLst>
</file>

<file path=ppt/tags/tag71.xml><?xml version="1.0" encoding="utf-8"?>
<p:tagLst xmlns:a="http://schemas.openxmlformats.org/drawingml/2006/main" xmlns:r="http://schemas.openxmlformats.org/officeDocument/2006/relationships" xmlns:p="http://schemas.openxmlformats.org/presentationml/2006/main">
  <p:tag name="NAME" val="SingleBoatShape"/>
</p:tagLst>
</file>

<file path=ppt/tags/tag72.xml><?xml version="1.0" encoding="utf-8"?>
<p:tagLst xmlns:a="http://schemas.openxmlformats.org/drawingml/2006/main" xmlns:r="http://schemas.openxmlformats.org/officeDocument/2006/relationships" xmlns:p="http://schemas.openxmlformats.org/presentationml/2006/main">
  <p:tag name="NAME" val="SingleBoatText"/>
  <p:tag name="LEFT" val=" 143.875"/>
  <p:tag name="TOP" val=" 207"/>
  <p:tag name="LLEFT" val=" 143.875"/>
  <p:tag name="LTOP" val=" 207"/>
</p:tagLst>
</file>

<file path=ppt/tags/tag73.xml><?xml version="1.0" encoding="utf-8"?>
<p:tagLst xmlns:a="http://schemas.openxmlformats.org/drawingml/2006/main" xmlns:r="http://schemas.openxmlformats.org/officeDocument/2006/relationships" xmlns:p="http://schemas.openxmlformats.org/presentationml/2006/main">
  <p:tag name="NAME" val="SingleBoatShape"/>
</p:tagLst>
</file>

<file path=ppt/tags/tag74.xml><?xml version="1.0" encoding="utf-8"?>
<p:tagLst xmlns:a="http://schemas.openxmlformats.org/drawingml/2006/main" xmlns:r="http://schemas.openxmlformats.org/officeDocument/2006/relationships" xmlns:p="http://schemas.openxmlformats.org/presentationml/2006/main">
  <p:tag name="LTOP" val=" 207"/>
  <p:tag name="LLEFT" val=" 143.875"/>
  <p:tag name="TOP" val=" 207"/>
  <p:tag name="LEFT" val=" 143.875"/>
  <p:tag name="NAME" val="SingleBoatText"/>
</p:tagLst>
</file>

<file path=ppt/tags/tag75.xml><?xml version="1.0" encoding="utf-8"?>
<p:tagLst xmlns:a="http://schemas.openxmlformats.org/drawingml/2006/main" xmlns:r="http://schemas.openxmlformats.org/officeDocument/2006/relationships" xmlns:p="http://schemas.openxmlformats.org/presentationml/2006/main">
  <p:tag name="NAME" val="SingleBoatShape"/>
</p:tagLst>
</file>

<file path=ppt/tags/tag76.xml><?xml version="1.0" encoding="utf-8"?>
<p:tagLst xmlns:a="http://schemas.openxmlformats.org/drawingml/2006/main" xmlns:r="http://schemas.openxmlformats.org/officeDocument/2006/relationships" xmlns:p="http://schemas.openxmlformats.org/presentationml/2006/main">
  <p:tag name="NAME" val="SingleBoatText"/>
  <p:tag name="LEFT" val=" 143.875"/>
  <p:tag name="TOP" val=" 207"/>
  <p:tag name="LLEFT" val=" 143.875"/>
  <p:tag name="LTOP" val=" 207"/>
</p:tagLst>
</file>

<file path=ppt/tags/tag77.xml><?xml version="1.0" encoding="utf-8"?>
<p:tagLst xmlns:a="http://schemas.openxmlformats.org/drawingml/2006/main" xmlns:r="http://schemas.openxmlformats.org/officeDocument/2006/relationships" xmlns:p="http://schemas.openxmlformats.org/presentationml/2006/main">
  <p:tag name="NAME" val="SingleBoatShape"/>
</p:tagLst>
</file>

<file path=ppt/tags/tag78.xml><?xml version="1.0" encoding="utf-8"?>
<p:tagLst xmlns:a="http://schemas.openxmlformats.org/drawingml/2006/main" xmlns:r="http://schemas.openxmlformats.org/officeDocument/2006/relationships" xmlns:p="http://schemas.openxmlformats.org/presentationml/2006/main">
  <p:tag name="LTOP" val=" 207"/>
  <p:tag name="LLEFT" val=" 143.875"/>
  <p:tag name="TOP" val=" 207"/>
  <p:tag name="LEFT" val=" 143.875"/>
  <p:tag name="NAME" val="SingleBoatText"/>
</p:tagLst>
</file>

<file path=ppt/tags/tag79.xml><?xml version="1.0" encoding="utf-8"?>
<p:tagLst xmlns:a="http://schemas.openxmlformats.org/drawingml/2006/main" xmlns:r="http://schemas.openxmlformats.org/officeDocument/2006/relationships" xmlns:p="http://schemas.openxmlformats.org/presentationml/2006/main">
  <p:tag name="NAME" val="SingleBoatShape"/>
</p:tagLst>
</file>

<file path=ppt/tags/tag8.xml><?xml version="1.0" encoding="utf-8"?>
<p:tagLst xmlns:a="http://schemas.openxmlformats.org/drawingml/2006/main" xmlns:r="http://schemas.openxmlformats.org/officeDocument/2006/relationships" xmlns:p="http://schemas.openxmlformats.org/presentationml/2006/main">
  <p:tag name="NAME" val="SingleBoatShape"/>
</p:tagLst>
</file>

<file path=ppt/tags/tag80.xml><?xml version="1.0" encoding="utf-8"?>
<p:tagLst xmlns:a="http://schemas.openxmlformats.org/drawingml/2006/main" xmlns:r="http://schemas.openxmlformats.org/officeDocument/2006/relationships" xmlns:p="http://schemas.openxmlformats.org/presentationml/2006/main">
  <p:tag name="NAME" val="SingleBoatText"/>
  <p:tag name="LEFT" val=" 143.875"/>
  <p:tag name="TOP" val=" 207"/>
  <p:tag name="LLEFT" val=" 143.875"/>
  <p:tag name="LTOP" val=" 207"/>
</p:tagLst>
</file>

<file path=ppt/tags/tag81.xml><?xml version="1.0" encoding="utf-8"?>
<p:tagLst xmlns:a="http://schemas.openxmlformats.org/drawingml/2006/main" xmlns:r="http://schemas.openxmlformats.org/officeDocument/2006/relationships" xmlns:p="http://schemas.openxmlformats.org/presentationml/2006/main">
  <p:tag name="NAME" val="SingleBoatShape"/>
</p:tagLst>
</file>

<file path=ppt/tags/tag82.xml><?xml version="1.0" encoding="utf-8"?>
<p:tagLst xmlns:a="http://schemas.openxmlformats.org/drawingml/2006/main" xmlns:r="http://schemas.openxmlformats.org/officeDocument/2006/relationships" xmlns:p="http://schemas.openxmlformats.org/presentationml/2006/main">
  <p:tag name="LTOP" val=" 207"/>
  <p:tag name="LLEFT" val=" 143.875"/>
  <p:tag name="TOP" val=" 207"/>
  <p:tag name="LEFT" val=" 143.875"/>
  <p:tag name="NAME" val="SingleBoatText"/>
</p:tagLst>
</file>

<file path=ppt/tags/tag83.xml><?xml version="1.0" encoding="utf-8"?>
<p:tagLst xmlns:a="http://schemas.openxmlformats.org/drawingml/2006/main" xmlns:r="http://schemas.openxmlformats.org/officeDocument/2006/relationships" xmlns:p="http://schemas.openxmlformats.org/presentationml/2006/main">
  <p:tag name="NAME" val="SingleBoatShape"/>
</p:tagLst>
</file>

<file path=ppt/tags/tag84.xml><?xml version="1.0" encoding="utf-8"?>
<p:tagLst xmlns:a="http://schemas.openxmlformats.org/drawingml/2006/main" xmlns:r="http://schemas.openxmlformats.org/officeDocument/2006/relationships" xmlns:p="http://schemas.openxmlformats.org/presentationml/2006/main">
  <p:tag name="NAME" val="SingleBoatText"/>
  <p:tag name="LEFT" val=" 143.875"/>
  <p:tag name="TOP" val=" 207"/>
  <p:tag name="LLEFT" val=" 143.875"/>
  <p:tag name="LTOP" val=" 207"/>
</p:tagLst>
</file>

<file path=ppt/tags/tag9.xml><?xml version="1.0" encoding="utf-8"?>
<p:tagLst xmlns:a="http://schemas.openxmlformats.org/drawingml/2006/main" xmlns:r="http://schemas.openxmlformats.org/officeDocument/2006/relationships" xmlns:p="http://schemas.openxmlformats.org/presentationml/2006/main">
  <p:tag name="NAME" val="SingleBoatText"/>
  <p:tag name="LEFT" val=" 143.875"/>
  <p:tag name="TOP" val=" 207"/>
  <p:tag name="LLEFT" val=" 143.875"/>
  <p:tag name="LTOP" val=" 2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4368</TotalTime>
  <Words>1101</Words>
  <Application>Microsoft Macintosh PowerPoint</Application>
  <PresentationFormat>On-screen Show (4:3)</PresentationFormat>
  <Paragraphs>113</Paragraphs>
  <Slides>14</Slides>
  <Notes>3</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Digital service design </vt:lpstr>
      <vt:lpstr>4. Feature development / paper prototypes  </vt:lpstr>
      <vt:lpstr>Step 1: create alternative features based on needs</vt:lpstr>
      <vt:lpstr>Step 1: create alternative features based on needs</vt:lpstr>
      <vt:lpstr>Step 1: this is what this exercise should feel like:</vt:lpstr>
      <vt:lpstr>Step 1: this is what this exercise should feel like:</vt:lpstr>
      <vt:lpstr>Step 1: create alternative features based on needs</vt:lpstr>
      <vt:lpstr>Step 2: orchestrate a new user journey using the features you created</vt:lpstr>
      <vt:lpstr>Step 2: orchestrate a new user journey using the features you created</vt:lpstr>
      <vt:lpstr>Step 2: orchestrate a new user journey using the features you created</vt:lpstr>
      <vt:lpstr>Step 2: orchestrate a new user journey using the features you created</vt:lpstr>
      <vt:lpstr>Step 2: orchestrate a new user journey using the features you created</vt:lpstr>
      <vt:lpstr>Example: </vt:lpstr>
      <vt:lpstr>Assignment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and Synthesis</dc:title>
  <dc:creator>Ishan</dc:creator>
  <cp:lastModifiedBy>jeremy alexis</cp:lastModifiedBy>
  <cp:revision>190</cp:revision>
  <cp:lastPrinted>2014-08-14T15:12:05Z</cp:lastPrinted>
  <dcterms:created xsi:type="dcterms:W3CDTF">2012-01-27T23:20:38Z</dcterms:created>
  <dcterms:modified xsi:type="dcterms:W3CDTF">2015-09-18T20:35:35Z</dcterms:modified>
</cp:coreProperties>
</file>